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334" r:id="rId4"/>
    <p:sldId id="1354" r:id="rId5"/>
    <p:sldId id="1355" r:id="rId6"/>
    <p:sldId id="1356" r:id="rId7"/>
    <p:sldId id="1357" r:id="rId8"/>
    <p:sldId id="1358" r:id="rId9"/>
    <p:sldId id="13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32B2-5BF9-437D-B345-8276B589DEB5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58AD4-300F-4C6A-8103-EC5DE318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FDA08-891D-4D24-9337-D12A075AC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BBC15B9-06FD-4BD0-8E6B-5CE997277B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Why Replace NAD83?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43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52EA-42F9-4110-BDFD-A89FC1437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67523-9FB7-4263-90BD-2CADC5CD4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9D8AA-26E0-4E24-B72F-71A2EBE6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70D5A-2EDF-43A7-B2CE-87326ECF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E936B-68AB-41B5-B36C-D400F3F8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5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E489-D9BF-4377-B66D-BEB8C9A6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1FB13-2791-4020-B35D-8EE1B2D59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3FF24-07A1-4096-B3C3-DF087849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0B885-AEE3-41AA-AA6C-C0256B19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6E69E-93AA-4719-A9D3-507F8869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8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5A4C6-B78C-49A3-969F-34171D079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2BF61-DFAE-4630-B9D8-A98E4B736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D5CF6-64EB-45D7-A7CA-5E51C2CA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34D6B-92B9-4F46-A751-FA025C28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12CA-9369-44DA-9BA9-41DED527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1538" y="5232400"/>
            <a:ext cx="11320272" cy="946062"/>
          </a:xfrm>
          <a:prstGeom prst="rect">
            <a:avLst/>
          </a:prstGeom>
          <a:solidFill>
            <a:srgbClr val="009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484142"/>
            <a:ext cx="11320272" cy="91440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6202"/>
            <a:ext cx="11887200" cy="35717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71538" y="1497340"/>
            <a:ext cx="11320462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6" y="5122414"/>
            <a:ext cx="2196074" cy="11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00B5E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12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D5A3-4D32-4C84-ACD2-3A512B31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C5A3-2F56-4279-AA3E-9187063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E01C-210F-4126-A20D-467C9D9C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3F808-32EA-4883-BEF7-CA08B1D7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990B1-B1BB-4DFC-92ED-77FD83B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17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00B5E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BDE4-D33E-47CD-9BF3-F156E7F6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05F1C-01C0-4F29-B10F-A5DDF6E77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D9B35-0A0E-4529-A635-D7641CCD8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34632-9F6E-4631-B5B2-6C26DBB2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57F4C-3565-40AB-8C8B-40D1C7B5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ONU Surveyors Workshop   6/22/2021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2819C-1A47-4765-9043-95FBB36E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80CC-D29A-491B-A797-7CE3B1CA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0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8A0AD-99E7-461B-B8AC-D23CBA97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40F96-62B8-4A89-958B-3468F902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ONU Surveyors Workshop   6/22/2021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17602-B46F-4A86-95BC-5A5ED58A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80CC-D29A-491B-A797-7CE3B1CA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7E91-F7FE-4580-A66C-C0623255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C7B77-DF65-4552-A119-B2ACF9A1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481A1-F9EF-42DC-B5D9-B5895DAB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AB78E-014D-4995-9061-E90373B8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A59C0-98DA-42D9-B97C-1EF1D6DB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1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EF74-5AF7-454F-85FB-0959B0FA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BCC5-249A-4CCF-B598-4A1767D04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7E033-0C08-41D4-87E1-9D24700E3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C481-E342-4605-8393-24E6D32B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C3535-6981-403B-AAF6-1D57A8CC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06DD5-9B86-48C6-B25C-98EE5AED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FC04-497C-43AB-ADE8-821CFF25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F85FF-76DC-43EE-BE07-574F1DF5C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E026D-E2CC-474C-A235-F3916B7B0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16334-0FE2-4574-A8F3-A01FF12C1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72486-437F-430D-BE64-BDAE342B3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6D11D7-AFEF-4909-8DBD-84611976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3E725-9512-4AD0-B946-9486CF36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EC6D9-A126-4CBF-B84D-3B425CED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9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A6A6-5C69-48C3-8B81-84A59844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5D60E-1F53-4731-854B-D6836D36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983D0-45FA-478C-9EA8-50397DF9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DFC5E-A4EE-4F97-BBDB-A8B6E321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5F5E2-52DD-4D1C-8DE2-84DC3D1A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B4C8C-A018-4BD8-B434-37016BED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E7EBB-63DC-4D76-9B04-B6E7B849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BB68-1A32-4F7B-A096-0D65E5F6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849C-5FE2-45AB-B827-7D2E947D9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A68F5-6230-448F-99F7-931D6DC2A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258BB-11F0-4BC5-BE21-0A42644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B0A87-9190-4DD3-991F-FD2DDE1C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1F186-7B26-40D4-9AA6-722D1C34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DB8E-B7E2-4F5E-B407-3F0469F2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0062DC-9D61-4280-B917-466FA8601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738B3-C743-404C-B5F9-E50C91078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8C1EF-A2DB-4107-8EE4-A8DC74EC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F7C16-3CD2-467D-B58D-1E9E4D85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C77A8-E1F7-4875-8D9C-DEA2458A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1F033-94E4-4185-9992-D26C791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77A6F-1147-4CF6-AB85-DD104B1B9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0C4C-E4F2-4036-8D4E-08FF7559D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4DE7-7D92-4228-87D7-B4932CB9D27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1F24-4796-4347-9979-5CE21EB4C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272C6-5BE9-4F98-A76A-B42EA3DC9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2288-7A51-4C7A-95F3-41FCD17A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5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5360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noFill/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83920" y="6244862"/>
            <a:ext cx="1042416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02" y="6248400"/>
            <a:ext cx="1037296" cy="5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4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cap="all" normalizeH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bg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bg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bg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88" algn="l"/>
        </a:tabLst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4ACC-9FAF-44F2-A89D-E75E81244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CC523-DED5-460A-9235-D096419AB8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3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11353800" cy="914400"/>
          </a:xfrm>
        </p:spPr>
        <p:txBody>
          <a:bodyPr/>
          <a:lstStyle/>
          <a:p>
            <a:r>
              <a:rPr lang="en-US" b="1" dirty="0"/>
              <a:t> PLSO Fall Conference			  OCT 14-15,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72B2-4095-4052-915A-A6A87417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642616"/>
            <a:ext cx="10515600" cy="4906964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A Day at the DOT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543F8-6E96-43B0-96C8-36656960D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PLSO Fall Conference  Oct 14-15, 2021</a:t>
            </a:r>
          </a:p>
        </p:txBody>
      </p:sp>
    </p:spTree>
    <p:extLst>
      <p:ext uri="{BB962C8B-B14F-4D97-AF65-F5344CB8AC3E}">
        <p14:creationId xmlns:p14="http://schemas.microsoft.com/office/powerpoint/2010/main" val="39602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72B2-4095-4052-915A-A6A87417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" y="777240"/>
            <a:ext cx="10515600" cy="4906964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Todays Presentation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/>
              <a:t>ODOT Updates:			Raymond Foos    	(Central Office)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Major Pains of Major 2’s:		Scott Hawkins	District 03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“Did You Know”:			Sara Morrisey		District 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543F8-6E96-43B0-96C8-36656960D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PLSO Fall Conference  Oct 14-15, 2021</a:t>
            </a:r>
          </a:p>
        </p:txBody>
      </p:sp>
    </p:spTree>
    <p:extLst>
      <p:ext uri="{BB962C8B-B14F-4D97-AF65-F5344CB8AC3E}">
        <p14:creationId xmlns:p14="http://schemas.microsoft.com/office/powerpoint/2010/main" val="28572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1449-2627-4C7E-AEEF-358ABD5F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single zone base layer      			 SPCS 2022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A6B55813-70C0-4CE3-AA80-3BC270055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67101"/>
            <a:ext cx="7157509" cy="536813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F1EBC-C7C3-4034-9D37-CB2D8369E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1683E-5C1F-4BF9-8756-1A36CAD1C359}"/>
              </a:ext>
            </a:extLst>
          </p:cNvPr>
          <p:cNvSpPr txBox="1"/>
          <p:nvPr/>
        </p:nvSpPr>
        <p:spPr>
          <a:xfrm>
            <a:off x="228600" y="14478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Single State Plane Zone Base Layer for Large Scale GIS Applications “OGRIP”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Transverse Mercator Projection Scaled to the Topographic Surface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98% of State within 200 ppm or 1:5,000</a:t>
            </a:r>
          </a:p>
        </p:txBody>
      </p:sp>
    </p:spTree>
    <p:extLst>
      <p:ext uri="{BB962C8B-B14F-4D97-AF65-F5344CB8AC3E}">
        <p14:creationId xmlns:p14="http://schemas.microsoft.com/office/powerpoint/2010/main" val="24693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8007-6EF8-4537-86FA-7D2D6342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SPCS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5D3CB-08EB-43A1-9807-EA471C713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6EF469-E868-42AE-BBE9-3202694D613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715000" y="439870"/>
          <a:ext cx="5394018" cy="6447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6890755" imgH="8238013" progId="Word.Document.12">
                  <p:embed/>
                </p:oleObj>
              </mc:Choice>
              <mc:Fallback>
                <p:oleObj name="Document" r:id="rId3" imgW="6890755" imgH="8238013" progId="Word.Documen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266EF469-E868-42AE-BBE9-3202694D6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439870"/>
                        <a:ext cx="5394018" cy="6447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9C9205-77F1-451F-BA1B-685F7CB52A43}"/>
              </a:ext>
            </a:extLst>
          </p:cNvPr>
          <p:cNvSpPr txBox="1"/>
          <p:nvPr/>
        </p:nvSpPr>
        <p:spPr>
          <a:xfrm rot="10800000" flipH="1" flipV="1">
            <a:off x="609600" y="1447800"/>
            <a:ext cx="5301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400" baseline="30000" dirty="0">
                <a:solidFill>
                  <a:schemeClr val="bg1"/>
                </a:solidFill>
                <a:latin typeface="+mn-lt"/>
              </a:rPr>
              <a:t>nd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Layer: Low Distortion Layer</a:t>
            </a:r>
          </a:p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Based on County Boundaries 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Goal was to have linear distortion reduced to 10 ppm or less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17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9000" decel="3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A43B-4431-455D-B275-F1369C2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59"/>
            <a:ext cx="12192000" cy="914400"/>
          </a:xfrm>
        </p:spPr>
        <p:txBody>
          <a:bodyPr/>
          <a:lstStyle/>
          <a:p>
            <a:r>
              <a:rPr lang="en-US" dirty="0"/>
              <a:t>SPCS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11286-0BA1-4B3D-A042-E3E502E7D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ONU Surveyors Workshop   6/22/2021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2FB30-6D68-458D-97F0-B4158E018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93" y="1405714"/>
            <a:ext cx="11772132" cy="43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73D2-8D54-4D8C-9FAB-034E465D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SPCS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C6A40-BB27-4B37-9A13-2F6030273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ONU Surveyors Workshop   6/22/2021</a:t>
            </a:r>
            <a:endParaRPr kumimoji="0" lang="en-US" sz="1400" b="0" i="0" u="none" strike="noStrike" kern="1200" cap="none" spc="10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C5375E-7E10-4FA3-8D7E-2CAD689013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36628" y="1516277"/>
            <a:ext cx="7778540" cy="3858675"/>
            <a:chOff x="34" y="607"/>
            <a:chExt cx="6483" cy="3216"/>
          </a:xfrm>
          <a:solidFill>
            <a:srgbClr val="009969"/>
          </a:solidFill>
        </p:grpSpPr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FB8077F5-6A7C-42F7-8C07-D08E13CEA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" y="607"/>
              <a:ext cx="6483" cy="3216"/>
              <a:chOff x="34" y="607"/>
              <a:chExt cx="6483" cy="3216"/>
            </a:xfrm>
            <a:grpFill/>
          </p:grpSpPr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BC1CEB6C-3413-4CBE-B7CB-7A9A4192D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8" y="1808"/>
                <a:ext cx="948" cy="1308"/>
              </a:xfrm>
              <a:custGeom>
                <a:avLst/>
                <a:gdLst>
                  <a:gd name="T0" fmla="*/ 0 w 948"/>
                  <a:gd name="T1" fmla="*/ 1303 h 1308"/>
                  <a:gd name="T2" fmla="*/ 7 w 948"/>
                  <a:gd name="T3" fmla="*/ 1308 h 1308"/>
                  <a:gd name="T4" fmla="*/ 948 w 948"/>
                  <a:gd name="T5" fmla="*/ 0 h 1308"/>
                  <a:gd name="T6" fmla="*/ 0 w 948"/>
                  <a:gd name="T7" fmla="*/ 1303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8" h="1308">
                    <a:moveTo>
                      <a:pt x="0" y="1303"/>
                    </a:moveTo>
                    <a:lnTo>
                      <a:pt x="7" y="1308"/>
                    </a:lnTo>
                    <a:lnTo>
                      <a:pt x="948" y="0"/>
                    </a:lnTo>
                    <a:lnTo>
                      <a:pt x="0" y="1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C2DD43EC-D45B-47B1-BD3B-17F1F00EE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1808"/>
                <a:ext cx="947" cy="1308"/>
              </a:xfrm>
              <a:custGeom>
                <a:avLst/>
                <a:gdLst>
                  <a:gd name="T0" fmla="*/ 0 w 947"/>
                  <a:gd name="T1" fmla="*/ 1308 h 1308"/>
                  <a:gd name="T2" fmla="*/ 941 w 947"/>
                  <a:gd name="T3" fmla="*/ 0 h 1308"/>
                  <a:gd name="T4" fmla="*/ 947 w 947"/>
                  <a:gd name="T5" fmla="*/ 5 h 1308"/>
                  <a:gd name="T6" fmla="*/ 0 w 947"/>
                  <a:gd name="T7" fmla="*/ 1308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7" h="1308">
                    <a:moveTo>
                      <a:pt x="0" y="1308"/>
                    </a:moveTo>
                    <a:lnTo>
                      <a:pt x="941" y="0"/>
                    </a:lnTo>
                    <a:lnTo>
                      <a:pt x="947" y="5"/>
                    </a:lnTo>
                    <a:lnTo>
                      <a:pt x="0" y="13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38F78D13-3802-4A44-9AA0-4207C9E40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8" y="1808"/>
                <a:ext cx="954" cy="1308"/>
              </a:xfrm>
              <a:custGeom>
                <a:avLst/>
                <a:gdLst>
                  <a:gd name="T0" fmla="*/ 0 w 954"/>
                  <a:gd name="T1" fmla="*/ 1303 h 1308"/>
                  <a:gd name="T2" fmla="*/ 7 w 954"/>
                  <a:gd name="T3" fmla="*/ 1308 h 1308"/>
                  <a:gd name="T4" fmla="*/ 954 w 954"/>
                  <a:gd name="T5" fmla="*/ 5 h 1308"/>
                  <a:gd name="T6" fmla="*/ 948 w 954"/>
                  <a:gd name="T7" fmla="*/ 0 h 1308"/>
                  <a:gd name="T8" fmla="*/ 0 w 954"/>
                  <a:gd name="T9" fmla="*/ 1303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4" h="1308">
                    <a:moveTo>
                      <a:pt x="0" y="1303"/>
                    </a:moveTo>
                    <a:lnTo>
                      <a:pt x="7" y="1308"/>
                    </a:lnTo>
                    <a:lnTo>
                      <a:pt x="954" y="5"/>
                    </a:lnTo>
                    <a:lnTo>
                      <a:pt x="948" y="0"/>
                    </a:lnTo>
                    <a:lnTo>
                      <a:pt x="0" y="130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6160638B-5B4F-4489-ADE3-738DEAEFE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" y="1808"/>
                <a:ext cx="748" cy="1307"/>
              </a:xfrm>
              <a:custGeom>
                <a:avLst/>
                <a:gdLst>
                  <a:gd name="T0" fmla="*/ 0 w 748"/>
                  <a:gd name="T1" fmla="*/ 1303 h 1307"/>
                  <a:gd name="T2" fmla="*/ 7 w 748"/>
                  <a:gd name="T3" fmla="*/ 1307 h 1307"/>
                  <a:gd name="T4" fmla="*/ 748 w 748"/>
                  <a:gd name="T5" fmla="*/ 0 h 1307"/>
                  <a:gd name="T6" fmla="*/ 0 w 748"/>
                  <a:gd name="T7" fmla="*/ 1303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8" h="1307">
                    <a:moveTo>
                      <a:pt x="0" y="1303"/>
                    </a:moveTo>
                    <a:lnTo>
                      <a:pt x="7" y="1307"/>
                    </a:lnTo>
                    <a:lnTo>
                      <a:pt x="748" y="0"/>
                    </a:lnTo>
                    <a:lnTo>
                      <a:pt x="0" y="1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3727FC57-B087-4ADD-BAB4-4413D9AB5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" y="1808"/>
                <a:ext cx="749" cy="1307"/>
              </a:xfrm>
              <a:custGeom>
                <a:avLst/>
                <a:gdLst>
                  <a:gd name="T0" fmla="*/ 0 w 749"/>
                  <a:gd name="T1" fmla="*/ 1307 h 1307"/>
                  <a:gd name="T2" fmla="*/ 741 w 749"/>
                  <a:gd name="T3" fmla="*/ 0 h 1307"/>
                  <a:gd name="T4" fmla="*/ 749 w 749"/>
                  <a:gd name="T5" fmla="*/ 5 h 1307"/>
                  <a:gd name="T6" fmla="*/ 0 w 749"/>
                  <a:gd name="T7" fmla="*/ 1307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9" h="1307">
                    <a:moveTo>
                      <a:pt x="0" y="1307"/>
                    </a:moveTo>
                    <a:lnTo>
                      <a:pt x="741" y="0"/>
                    </a:lnTo>
                    <a:lnTo>
                      <a:pt x="749" y="5"/>
                    </a:lnTo>
                    <a:lnTo>
                      <a:pt x="0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B2CED1E0-2C29-4269-B67C-AA45AACA8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" y="1808"/>
                <a:ext cx="756" cy="1307"/>
              </a:xfrm>
              <a:custGeom>
                <a:avLst/>
                <a:gdLst>
                  <a:gd name="T0" fmla="*/ 0 w 756"/>
                  <a:gd name="T1" fmla="*/ 1303 h 1307"/>
                  <a:gd name="T2" fmla="*/ 7 w 756"/>
                  <a:gd name="T3" fmla="*/ 1307 h 1307"/>
                  <a:gd name="T4" fmla="*/ 756 w 756"/>
                  <a:gd name="T5" fmla="*/ 5 h 1307"/>
                  <a:gd name="T6" fmla="*/ 748 w 756"/>
                  <a:gd name="T7" fmla="*/ 0 h 1307"/>
                  <a:gd name="T8" fmla="*/ 0 w 756"/>
                  <a:gd name="T9" fmla="*/ 1303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" h="1307">
                    <a:moveTo>
                      <a:pt x="0" y="1303"/>
                    </a:moveTo>
                    <a:lnTo>
                      <a:pt x="7" y="1307"/>
                    </a:lnTo>
                    <a:lnTo>
                      <a:pt x="756" y="5"/>
                    </a:lnTo>
                    <a:lnTo>
                      <a:pt x="748" y="0"/>
                    </a:lnTo>
                    <a:lnTo>
                      <a:pt x="0" y="130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3524D1CF-5633-4007-838D-556EF5FCA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607"/>
                <a:ext cx="59" cy="2506"/>
              </a:xfrm>
              <a:custGeom>
                <a:avLst/>
                <a:gdLst>
                  <a:gd name="T0" fmla="*/ 0 w 80"/>
                  <a:gd name="T1" fmla="*/ 1679 h 1679"/>
                  <a:gd name="T2" fmla="*/ 8 w 80"/>
                  <a:gd name="T3" fmla="*/ 1679 h 1679"/>
                  <a:gd name="T4" fmla="*/ 80 w 80"/>
                  <a:gd name="T5" fmla="*/ 0 h 1679"/>
                  <a:gd name="T6" fmla="*/ 72 w 80"/>
                  <a:gd name="T7" fmla="*/ 0 h 1679"/>
                  <a:gd name="T8" fmla="*/ 0 w 80"/>
                  <a:gd name="T9" fmla="*/ 1679 h 1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679">
                    <a:moveTo>
                      <a:pt x="0" y="1679"/>
                    </a:moveTo>
                    <a:lnTo>
                      <a:pt x="8" y="1679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0" y="1679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7">
                <a:extLst>
                  <a:ext uri="{FF2B5EF4-FFF2-40B4-BE49-F238E27FC236}">
                    <a16:creationId xmlns:a16="http://schemas.microsoft.com/office/drawing/2014/main" id="{B4B1B41A-95A8-4E77-B64A-E906E7DCE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" y="736"/>
                <a:ext cx="348" cy="2378"/>
              </a:xfrm>
              <a:custGeom>
                <a:avLst/>
                <a:gdLst>
                  <a:gd name="T0" fmla="*/ 168 w 177"/>
                  <a:gd name="T1" fmla="*/ 1667 h 1667"/>
                  <a:gd name="T2" fmla="*/ 177 w 177"/>
                  <a:gd name="T3" fmla="*/ 1666 h 1667"/>
                  <a:gd name="T4" fmla="*/ 9 w 177"/>
                  <a:gd name="T5" fmla="*/ 0 h 1667"/>
                  <a:gd name="T6" fmla="*/ 0 w 177"/>
                  <a:gd name="T7" fmla="*/ 1 h 1667"/>
                  <a:gd name="T8" fmla="*/ 168 w 177"/>
                  <a:gd name="T9" fmla="*/ 1667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667">
                    <a:moveTo>
                      <a:pt x="168" y="1667"/>
                    </a:moveTo>
                    <a:lnTo>
                      <a:pt x="177" y="1666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168" y="1667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8">
                <a:extLst>
                  <a:ext uri="{FF2B5EF4-FFF2-40B4-BE49-F238E27FC236}">
                    <a16:creationId xmlns:a16="http://schemas.microsoft.com/office/drawing/2014/main" id="{2DC6196F-19B3-460D-987A-3431CB763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" y="2574"/>
                <a:ext cx="151" cy="205"/>
              </a:xfrm>
              <a:custGeom>
                <a:avLst/>
                <a:gdLst>
                  <a:gd name="T0" fmla="*/ 151 w 151"/>
                  <a:gd name="T1" fmla="*/ 187 h 205"/>
                  <a:gd name="T2" fmla="*/ 128 w 151"/>
                  <a:gd name="T3" fmla="*/ 205 h 205"/>
                  <a:gd name="T4" fmla="*/ 0 w 151"/>
                  <a:gd name="T5" fmla="*/ 0 h 205"/>
                  <a:gd name="T6" fmla="*/ 151 w 151"/>
                  <a:gd name="T7" fmla="*/ 18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205">
                    <a:moveTo>
                      <a:pt x="151" y="187"/>
                    </a:moveTo>
                    <a:lnTo>
                      <a:pt x="128" y="205"/>
                    </a:lnTo>
                    <a:lnTo>
                      <a:pt x="0" y="0"/>
                    </a:lnTo>
                    <a:lnTo>
                      <a:pt x="151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9">
                <a:extLst>
                  <a:ext uri="{FF2B5EF4-FFF2-40B4-BE49-F238E27FC236}">
                    <a16:creationId xmlns:a16="http://schemas.microsoft.com/office/drawing/2014/main" id="{95ED7042-4847-4791-90CC-743DB279F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" y="2574"/>
                <a:ext cx="151" cy="205"/>
              </a:xfrm>
              <a:custGeom>
                <a:avLst/>
                <a:gdLst>
                  <a:gd name="T0" fmla="*/ 151 w 151"/>
                  <a:gd name="T1" fmla="*/ 205 h 205"/>
                  <a:gd name="T2" fmla="*/ 23 w 151"/>
                  <a:gd name="T3" fmla="*/ 0 h 205"/>
                  <a:gd name="T4" fmla="*/ 0 w 151"/>
                  <a:gd name="T5" fmla="*/ 20 h 205"/>
                  <a:gd name="T6" fmla="*/ 151 w 151"/>
                  <a:gd name="T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205">
                    <a:moveTo>
                      <a:pt x="151" y="205"/>
                    </a:moveTo>
                    <a:lnTo>
                      <a:pt x="23" y="0"/>
                    </a:lnTo>
                    <a:lnTo>
                      <a:pt x="0" y="20"/>
                    </a:lnTo>
                    <a:lnTo>
                      <a:pt x="151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3572062A-6A71-4EB8-B84D-E288AA51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" y="2574"/>
                <a:ext cx="174" cy="205"/>
              </a:xfrm>
              <a:custGeom>
                <a:avLst/>
                <a:gdLst>
                  <a:gd name="T0" fmla="*/ 174 w 174"/>
                  <a:gd name="T1" fmla="*/ 187 h 205"/>
                  <a:gd name="T2" fmla="*/ 151 w 174"/>
                  <a:gd name="T3" fmla="*/ 205 h 205"/>
                  <a:gd name="T4" fmla="*/ 0 w 174"/>
                  <a:gd name="T5" fmla="*/ 20 h 205"/>
                  <a:gd name="T6" fmla="*/ 23 w 174"/>
                  <a:gd name="T7" fmla="*/ 0 h 205"/>
                  <a:gd name="T8" fmla="*/ 174 w 174"/>
                  <a:gd name="T9" fmla="*/ 18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05">
                    <a:moveTo>
                      <a:pt x="174" y="187"/>
                    </a:moveTo>
                    <a:lnTo>
                      <a:pt x="151" y="205"/>
                    </a:lnTo>
                    <a:lnTo>
                      <a:pt x="0" y="20"/>
                    </a:lnTo>
                    <a:lnTo>
                      <a:pt x="23" y="0"/>
                    </a:lnTo>
                    <a:lnTo>
                      <a:pt x="174" y="187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21">
                <a:extLst>
                  <a:ext uri="{FF2B5EF4-FFF2-40B4-BE49-F238E27FC236}">
                    <a16:creationId xmlns:a16="http://schemas.microsoft.com/office/drawing/2014/main" id="{CEB03DFC-1C39-4C20-B6DC-25DA9081A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" y="2399"/>
                <a:ext cx="165" cy="195"/>
              </a:xfrm>
              <a:custGeom>
                <a:avLst/>
                <a:gdLst>
                  <a:gd name="T0" fmla="*/ 165 w 165"/>
                  <a:gd name="T1" fmla="*/ 175 h 195"/>
                  <a:gd name="T2" fmla="*/ 142 w 165"/>
                  <a:gd name="T3" fmla="*/ 195 h 195"/>
                  <a:gd name="T4" fmla="*/ 0 w 165"/>
                  <a:gd name="T5" fmla="*/ 0 h 195"/>
                  <a:gd name="T6" fmla="*/ 165 w 165"/>
                  <a:gd name="T7" fmla="*/ 17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95">
                    <a:moveTo>
                      <a:pt x="165" y="175"/>
                    </a:moveTo>
                    <a:lnTo>
                      <a:pt x="142" y="195"/>
                    </a:lnTo>
                    <a:lnTo>
                      <a:pt x="0" y="0"/>
                    </a:lnTo>
                    <a:lnTo>
                      <a:pt x="165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 22">
                <a:extLst>
                  <a:ext uri="{FF2B5EF4-FFF2-40B4-BE49-F238E27FC236}">
                    <a16:creationId xmlns:a16="http://schemas.microsoft.com/office/drawing/2014/main" id="{B53EDC17-FE07-4CCE-8229-4B9FF9E21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" y="2399"/>
                <a:ext cx="163" cy="195"/>
              </a:xfrm>
              <a:custGeom>
                <a:avLst/>
                <a:gdLst>
                  <a:gd name="T0" fmla="*/ 163 w 163"/>
                  <a:gd name="T1" fmla="*/ 195 h 195"/>
                  <a:gd name="T2" fmla="*/ 21 w 163"/>
                  <a:gd name="T3" fmla="*/ 0 h 195"/>
                  <a:gd name="T4" fmla="*/ 0 w 163"/>
                  <a:gd name="T5" fmla="*/ 21 h 195"/>
                  <a:gd name="T6" fmla="*/ 163 w 163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95">
                    <a:moveTo>
                      <a:pt x="163" y="195"/>
                    </a:moveTo>
                    <a:lnTo>
                      <a:pt x="21" y="0"/>
                    </a:lnTo>
                    <a:lnTo>
                      <a:pt x="0" y="21"/>
                    </a:lnTo>
                    <a:lnTo>
                      <a:pt x="163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2" name="Freeform 23">
                <a:extLst>
                  <a:ext uri="{FF2B5EF4-FFF2-40B4-BE49-F238E27FC236}">
                    <a16:creationId xmlns:a16="http://schemas.microsoft.com/office/drawing/2014/main" id="{D970387A-392B-4B44-B9D7-A8E64A08A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" y="2399"/>
                <a:ext cx="186" cy="195"/>
              </a:xfrm>
              <a:custGeom>
                <a:avLst/>
                <a:gdLst>
                  <a:gd name="T0" fmla="*/ 186 w 186"/>
                  <a:gd name="T1" fmla="*/ 175 h 195"/>
                  <a:gd name="T2" fmla="*/ 163 w 186"/>
                  <a:gd name="T3" fmla="*/ 195 h 195"/>
                  <a:gd name="T4" fmla="*/ 0 w 186"/>
                  <a:gd name="T5" fmla="*/ 21 h 195"/>
                  <a:gd name="T6" fmla="*/ 21 w 186"/>
                  <a:gd name="T7" fmla="*/ 0 h 195"/>
                  <a:gd name="T8" fmla="*/ 186 w 186"/>
                  <a:gd name="T9" fmla="*/ 17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95">
                    <a:moveTo>
                      <a:pt x="186" y="175"/>
                    </a:moveTo>
                    <a:lnTo>
                      <a:pt x="163" y="195"/>
                    </a:lnTo>
                    <a:lnTo>
                      <a:pt x="0" y="21"/>
                    </a:lnTo>
                    <a:lnTo>
                      <a:pt x="21" y="0"/>
                    </a:lnTo>
                    <a:lnTo>
                      <a:pt x="186" y="175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 24">
                <a:extLst>
                  <a:ext uri="{FF2B5EF4-FFF2-40B4-BE49-F238E27FC236}">
                    <a16:creationId xmlns:a16="http://schemas.microsoft.com/office/drawing/2014/main" id="{7AFFBCDB-60E4-4BD9-B2B8-3612F7EB7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" y="2236"/>
                <a:ext cx="176" cy="184"/>
              </a:xfrm>
              <a:custGeom>
                <a:avLst/>
                <a:gdLst>
                  <a:gd name="T0" fmla="*/ 176 w 176"/>
                  <a:gd name="T1" fmla="*/ 163 h 184"/>
                  <a:gd name="T2" fmla="*/ 155 w 176"/>
                  <a:gd name="T3" fmla="*/ 184 h 184"/>
                  <a:gd name="T4" fmla="*/ 0 w 176"/>
                  <a:gd name="T5" fmla="*/ 0 h 184"/>
                  <a:gd name="T6" fmla="*/ 176 w 176"/>
                  <a:gd name="T7" fmla="*/ 16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84">
                    <a:moveTo>
                      <a:pt x="176" y="163"/>
                    </a:moveTo>
                    <a:lnTo>
                      <a:pt x="155" y="184"/>
                    </a:lnTo>
                    <a:lnTo>
                      <a:pt x="0" y="0"/>
                    </a:lnTo>
                    <a:lnTo>
                      <a:pt x="176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 25">
                <a:extLst>
                  <a:ext uri="{FF2B5EF4-FFF2-40B4-BE49-F238E27FC236}">
                    <a16:creationId xmlns:a16="http://schemas.microsoft.com/office/drawing/2014/main" id="{39531702-C65E-494D-A32E-F3FE1441D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" y="2236"/>
                <a:ext cx="175" cy="184"/>
              </a:xfrm>
              <a:custGeom>
                <a:avLst/>
                <a:gdLst>
                  <a:gd name="T0" fmla="*/ 175 w 175"/>
                  <a:gd name="T1" fmla="*/ 184 h 184"/>
                  <a:gd name="T2" fmla="*/ 20 w 175"/>
                  <a:gd name="T3" fmla="*/ 0 h 184"/>
                  <a:gd name="T4" fmla="*/ 0 w 175"/>
                  <a:gd name="T5" fmla="*/ 22 h 184"/>
                  <a:gd name="T6" fmla="*/ 175 w 175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84">
                    <a:moveTo>
                      <a:pt x="175" y="184"/>
                    </a:moveTo>
                    <a:lnTo>
                      <a:pt x="20" y="0"/>
                    </a:lnTo>
                    <a:lnTo>
                      <a:pt x="0" y="22"/>
                    </a:lnTo>
                    <a:lnTo>
                      <a:pt x="175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 26">
                <a:extLst>
                  <a:ext uri="{FF2B5EF4-FFF2-40B4-BE49-F238E27FC236}">
                    <a16:creationId xmlns:a16="http://schemas.microsoft.com/office/drawing/2014/main" id="{56AEA329-411C-4EB4-96DB-1C74F510C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" y="2236"/>
                <a:ext cx="196" cy="184"/>
              </a:xfrm>
              <a:custGeom>
                <a:avLst/>
                <a:gdLst>
                  <a:gd name="T0" fmla="*/ 196 w 196"/>
                  <a:gd name="T1" fmla="*/ 163 h 184"/>
                  <a:gd name="T2" fmla="*/ 175 w 196"/>
                  <a:gd name="T3" fmla="*/ 184 h 184"/>
                  <a:gd name="T4" fmla="*/ 0 w 196"/>
                  <a:gd name="T5" fmla="*/ 22 h 184"/>
                  <a:gd name="T6" fmla="*/ 20 w 196"/>
                  <a:gd name="T7" fmla="*/ 0 h 184"/>
                  <a:gd name="T8" fmla="*/ 196 w 196"/>
                  <a:gd name="T9" fmla="*/ 16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4">
                    <a:moveTo>
                      <a:pt x="196" y="163"/>
                    </a:moveTo>
                    <a:lnTo>
                      <a:pt x="175" y="184"/>
                    </a:lnTo>
                    <a:lnTo>
                      <a:pt x="0" y="22"/>
                    </a:lnTo>
                    <a:lnTo>
                      <a:pt x="20" y="0"/>
                    </a:lnTo>
                    <a:lnTo>
                      <a:pt x="196" y="163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27">
                <a:extLst>
                  <a:ext uri="{FF2B5EF4-FFF2-40B4-BE49-F238E27FC236}">
                    <a16:creationId xmlns:a16="http://schemas.microsoft.com/office/drawing/2014/main" id="{80902470-3156-4C39-9741-1E8D74960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" y="2085"/>
                <a:ext cx="188" cy="173"/>
              </a:xfrm>
              <a:custGeom>
                <a:avLst/>
                <a:gdLst>
                  <a:gd name="T0" fmla="*/ 188 w 188"/>
                  <a:gd name="T1" fmla="*/ 151 h 173"/>
                  <a:gd name="T2" fmla="*/ 168 w 188"/>
                  <a:gd name="T3" fmla="*/ 173 h 173"/>
                  <a:gd name="T4" fmla="*/ 0 w 188"/>
                  <a:gd name="T5" fmla="*/ 0 h 173"/>
                  <a:gd name="T6" fmla="*/ 188 w 188"/>
                  <a:gd name="T7" fmla="*/ 15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173">
                    <a:moveTo>
                      <a:pt x="188" y="151"/>
                    </a:moveTo>
                    <a:lnTo>
                      <a:pt x="168" y="173"/>
                    </a:lnTo>
                    <a:lnTo>
                      <a:pt x="0" y="0"/>
                    </a:lnTo>
                    <a:lnTo>
                      <a:pt x="188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 28">
                <a:extLst>
                  <a:ext uri="{FF2B5EF4-FFF2-40B4-BE49-F238E27FC236}">
                    <a16:creationId xmlns:a16="http://schemas.microsoft.com/office/drawing/2014/main" id="{F4C6CD8E-EBC6-4FFD-9D74-C9B879898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" y="2085"/>
                <a:ext cx="186" cy="173"/>
              </a:xfrm>
              <a:custGeom>
                <a:avLst/>
                <a:gdLst>
                  <a:gd name="T0" fmla="*/ 186 w 186"/>
                  <a:gd name="T1" fmla="*/ 173 h 173"/>
                  <a:gd name="T2" fmla="*/ 18 w 186"/>
                  <a:gd name="T3" fmla="*/ 0 h 173"/>
                  <a:gd name="T4" fmla="*/ 0 w 186"/>
                  <a:gd name="T5" fmla="*/ 24 h 173"/>
                  <a:gd name="T6" fmla="*/ 186 w 186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173">
                    <a:moveTo>
                      <a:pt x="186" y="173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6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29">
                <a:extLst>
                  <a:ext uri="{FF2B5EF4-FFF2-40B4-BE49-F238E27FC236}">
                    <a16:creationId xmlns:a16="http://schemas.microsoft.com/office/drawing/2014/main" id="{D71BF4A5-76F5-41DF-8640-46419742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" y="2085"/>
                <a:ext cx="206" cy="173"/>
              </a:xfrm>
              <a:custGeom>
                <a:avLst/>
                <a:gdLst>
                  <a:gd name="T0" fmla="*/ 206 w 206"/>
                  <a:gd name="T1" fmla="*/ 151 h 173"/>
                  <a:gd name="T2" fmla="*/ 186 w 206"/>
                  <a:gd name="T3" fmla="*/ 173 h 173"/>
                  <a:gd name="T4" fmla="*/ 0 w 206"/>
                  <a:gd name="T5" fmla="*/ 24 h 173"/>
                  <a:gd name="T6" fmla="*/ 18 w 206"/>
                  <a:gd name="T7" fmla="*/ 0 h 173"/>
                  <a:gd name="T8" fmla="*/ 206 w 206"/>
                  <a:gd name="T9" fmla="*/ 15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173">
                    <a:moveTo>
                      <a:pt x="206" y="151"/>
                    </a:moveTo>
                    <a:lnTo>
                      <a:pt x="186" y="173"/>
                    </a:lnTo>
                    <a:lnTo>
                      <a:pt x="0" y="24"/>
                    </a:lnTo>
                    <a:lnTo>
                      <a:pt x="18" y="0"/>
                    </a:lnTo>
                    <a:lnTo>
                      <a:pt x="206" y="15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30">
                <a:extLst>
                  <a:ext uri="{FF2B5EF4-FFF2-40B4-BE49-F238E27FC236}">
                    <a16:creationId xmlns:a16="http://schemas.microsoft.com/office/drawing/2014/main" id="{BCA4601B-A3EF-4F66-8BBA-6E634137E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9" y="1949"/>
                <a:ext cx="198" cy="160"/>
              </a:xfrm>
              <a:custGeom>
                <a:avLst/>
                <a:gdLst>
                  <a:gd name="T0" fmla="*/ 198 w 198"/>
                  <a:gd name="T1" fmla="*/ 136 h 160"/>
                  <a:gd name="T2" fmla="*/ 180 w 198"/>
                  <a:gd name="T3" fmla="*/ 160 h 160"/>
                  <a:gd name="T4" fmla="*/ 0 w 198"/>
                  <a:gd name="T5" fmla="*/ 0 h 160"/>
                  <a:gd name="T6" fmla="*/ 198 w 198"/>
                  <a:gd name="T7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60">
                    <a:moveTo>
                      <a:pt x="198" y="136"/>
                    </a:moveTo>
                    <a:lnTo>
                      <a:pt x="180" y="160"/>
                    </a:lnTo>
                    <a:lnTo>
                      <a:pt x="0" y="0"/>
                    </a:lnTo>
                    <a:lnTo>
                      <a:pt x="19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31">
                <a:extLst>
                  <a:ext uri="{FF2B5EF4-FFF2-40B4-BE49-F238E27FC236}">
                    <a16:creationId xmlns:a16="http://schemas.microsoft.com/office/drawing/2014/main" id="{6746484E-637D-49CB-B7CF-F1578FD17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3" y="1949"/>
                <a:ext cx="196" cy="160"/>
              </a:xfrm>
              <a:custGeom>
                <a:avLst/>
                <a:gdLst>
                  <a:gd name="T0" fmla="*/ 196 w 196"/>
                  <a:gd name="T1" fmla="*/ 160 h 160"/>
                  <a:gd name="T2" fmla="*/ 16 w 196"/>
                  <a:gd name="T3" fmla="*/ 0 h 160"/>
                  <a:gd name="T4" fmla="*/ 0 w 196"/>
                  <a:gd name="T5" fmla="*/ 25 h 160"/>
                  <a:gd name="T6" fmla="*/ 196 w 196"/>
                  <a:gd name="T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6" h="160">
                    <a:moveTo>
                      <a:pt x="196" y="160"/>
                    </a:moveTo>
                    <a:lnTo>
                      <a:pt x="16" y="0"/>
                    </a:lnTo>
                    <a:lnTo>
                      <a:pt x="0" y="25"/>
                    </a:lnTo>
                    <a:lnTo>
                      <a:pt x="196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32">
                <a:extLst>
                  <a:ext uri="{FF2B5EF4-FFF2-40B4-BE49-F238E27FC236}">
                    <a16:creationId xmlns:a16="http://schemas.microsoft.com/office/drawing/2014/main" id="{56ACF1F2-FFCB-43E4-93BD-28E898736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3" y="1949"/>
                <a:ext cx="214" cy="160"/>
              </a:xfrm>
              <a:custGeom>
                <a:avLst/>
                <a:gdLst>
                  <a:gd name="T0" fmla="*/ 214 w 214"/>
                  <a:gd name="T1" fmla="*/ 136 h 160"/>
                  <a:gd name="T2" fmla="*/ 196 w 214"/>
                  <a:gd name="T3" fmla="*/ 160 h 160"/>
                  <a:gd name="T4" fmla="*/ 0 w 214"/>
                  <a:gd name="T5" fmla="*/ 25 h 160"/>
                  <a:gd name="T6" fmla="*/ 16 w 214"/>
                  <a:gd name="T7" fmla="*/ 0 h 160"/>
                  <a:gd name="T8" fmla="*/ 214 w 214"/>
                  <a:gd name="T9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60">
                    <a:moveTo>
                      <a:pt x="214" y="136"/>
                    </a:moveTo>
                    <a:lnTo>
                      <a:pt x="196" y="160"/>
                    </a:lnTo>
                    <a:lnTo>
                      <a:pt x="0" y="25"/>
                    </a:lnTo>
                    <a:lnTo>
                      <a:pt x="16" y="0"/>
                    </a:lnTo>
                    <a:lnTo>
                      <a:pt x="214" y="136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33">
                <a:extLst>
                  <a:ext uri="{FF2B5EF4-FFF2-40B4-BE49-F238E27FC236}">
                    <a16:creationId xmlns:a16="http://schemas.microsoft.com/office/drawing/2014/main" id="{F8EC4019-C38A-4339-AAB3-48720D184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" y="1826"/>
                <a:ext cx="207" cy="148"/>
              </a:xfrm>
              <a:custGeom>
                <a:avLst/>
                <a:gdLst>
                  <a:gd name="T0" fmla="*/ 207 w 207"/>
                  <a:gd name="T1" fmla="*/ 123 h 148"/>
                  <a:gd name="T2" fmla="*/ 191 w 207"/>
                  <a:gd name="T3" fmla="*/ 148 h 148"/>
                  <a:gd name="T4" fmla="*/ 0 w 207"/>
                  <a:gd name="T5" fmla="*/ 0 h 148"/>
                  <a:gd name="T6" fmla="*/ 207 w 207"/>
                  <a:gd name="T7" fmla="*/ 12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148">
                    <a:moveTo>
                      <a:pt x="207" y="123"/>
                    </a:moveTo>
                    <a:lnTo>
                      <a:pt x="191" y="148"/>
                    </a:lnTo>
                    <a:lnTo>
                      <a:pt x="0" y="0"/>
                    </a:lnTo>
                    <a:lnTo>
                      <a:pt x="207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34">
                <a:extLst>
                  <a:ext uri="{FF2B5EF4-FFF2-40B4-BE49-F238E27FC236}">
                    <a16:creationId xmlns:a16="http://schemas.microsoft.com/office/drawing/2014/main" id="{52276DA5-ED75-4CFC-9D78-8E6FBE819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" y="1826"/>
                <a:ext cx="205" cy="148"/>
              </a:xfrm>
              <a:custGeom>
                <a:avLst/>
                <a:gdLst>
                  <a:gd name="T0" fmla="*/ 205 w 205"/>
                  <a:gd name="T1" fmla="*/ 148 h 148"/>
                  <a:gd name="T2" fmla="*/ 14 w 205"/>
                  <a:gd name="T3" fmla="*/ 0 h 148"/>
                  <a:gd name="T4" fmla="*/ 0 w 205"/>
                  <a:gd name="T5" fmla="*/ 26 h 148"/>
                  <a:gd name="T6" fmla="*/ 205 w 205"/>
                  <a:gd name="T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148">
                    <a:moveTo>
                      <a:pt x="205" y="148"/>
                    </a:moveTo>
                    <a:lnTo>
                      <a:pt x="14" y="0"/>
                    </a:lnTo>
                    <a:lnTo>
                      <a:pt x="0" y="26"/>
                    </a:lnTo>
                    <a:lnTo>
                      <a:pt x="20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 35">
                <a:extLst>
                  <a:ext uri="{FF2B5EF4-FFF2-40B4-BE49-F238E27FC236}">
                    <a16:creationId xmlns:a16="http://schemas.microsoft.com/office/drawing/2014/main" id="{E04C2ECE-E86B-4328-B8EF-B24963CAB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" y="1826"/>
                <a:ext cx="221" cy="148"/>
              </a:xfrm>
              <a:custGeom>
                <a:avLst/>
                <a:gdLst>
                  <a:gd name="T0" fmla="*/ 221 w 221"/>
                  <a:gd name="T1" fmla="*/ 123 h 148"/>
                  <a:gd name="T2" fmla="*/ 205 w 221"/>
                  <a:gd name="T3" fmla="*/ 148 h 148"/>
                  <a:gd name="T4" fmla="*/ 0 w 221"/>
                  <a:gd name="T5" fmla="*/ 26 h 148"/>
                  <a:gd name="T6" fmla="*/ 14 w 221"/>
                  <a:gd name="T7" fmla="*/ 0 h 148"/>
                  <a:gd name="T8" fmla="*/ 221 w 221"/>
                  <a:gd name="T9" fmla="*/ 12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48">
                    <a:moveTo>
                      <a:pt x="221" y="123"/>
                    </a:moveTo>
                    <a:lnTo>
                      <a:pt x="205" y="148"/>
                    </a:lnTo>
                    <a:lnTo>
                      <a:pt x="0" y="26"/>
                    </a:lnTo>
                    <a:lnTo>
                      <a:pt x="14" y="0"/>
                    </a:lnTo>
                    <a:lnTo>
                      <a:pt x="221" y="123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36">
                <a:extLst>
                  <a:ext uri="{FF2B5EF4-FFF2-40B4-BE49-F238E27FC236}">
                    <a16:creationId xmlns:a16="http://schemas.microsoft.com/office/drawing/2014/main" id="{B3FBD4A7-91BE-4562-9A40-85576F6D1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7" y="1719"/>
                <a:ext cx="215" cy="133"/>
              </a:xfrm>
              <a:custGeom>
                <a:avLst/>
                <a:gdLst>
                  <a:gd name="T0" fmla="*/ 215 w 215"/>
                  <a:gd name="T1" fmla="*/ 107 h 133"/>
                  <a:gd name="T2" fmla="*/ 201 w 215"/>
                  <a:gd name="T3" fmla="*/ 133 h 133"/>
                  <a:gd name="T4" fmla="*/ 0 w 215"/>
                  <a:gd name="T5" fmla="*/ 0 h 133"/>
                  <a:gd name="T6" fmla="*/ 215 w 215"/>
                  <a:gd name="T7" fmla="*/ 10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133">
                    <a:moveTo>
                      <a:pt x="215" y="107"/>
                    </a:moveTo>
                    <a:lnTo>
                      <a:pt x="201" y="133"/>
                    </a:lnTo>
                    <a:lnTo>
                      <a:pt x="0" y="0"/>
                    </a:lnTo>
                    <a:lnTo>
                      <a:pt x="215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37">
                <a:extLst>
                  <a:ext uri="{FF2B5EF4-FFF2-40B4-BE49-F238E27FC236}">
                    <a16:creationId xmlns:a16="http://schemas.microsoft.com/office/drawing/2014/main" id="{C7E33040-2285-41AC-B033-0F3027804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" y="1719"/>
                <a:ext cx="213" cy="133"/>
              </a:xfrm>
              <a:custGeom>
                <a:avLst/>
                <a:gdLst>
                  <a:gd name="T0" fmla="*/ 213 w 213"/>
                  <a:gd name="T1" fmla="*/ 133 h 133"/>
                  <a:gd name="T2" fmla="*/ 12 w 213"/>
                  <a:gd name="T3" fmla="*/ 0 h 133"/>
                  <a:gd name="T4" fmla="*/ 0 w 213"/>
                  <a:gd name="T5" fmla="*/ 27 h 133"/>
                  <a:gd name="T6" fmla="*/ 213 w 213"/>
                  <a:gd name="T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33">
                    <a:moveTo>
                      <a:pt x="213" y="133"/>
                    </a:moveTo>
                    <a:lnTo>
                      <a:pt x="12" y="0"/>
                    </a:lnTo>
                    <a:lnTo>
                      <a:pt x="0" y="27"/>
                    </a:lnTo>
                    <a:lnTo>
                      <a:pt x="213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 38">
                <a:extLst>
                  <a:ext uri="{FF2B5EF4-FFF2-40B4-BE49-F238E27FC236}">
                    <a16:creationId xmlns:a16="http://schemas.microsoft.com/office/drawing/2014/main" id="{A097D672-B069-4B59-A5F1-2BB601016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" y="1719"/>
                <a:ext cx="227" cy="133"/>
              </a:xfrm>
              <a:custGeom>
                <a:avLst/>
                <a:gdLst>
                  <a:gd name="T0" fmla="*/ 227 w 227"/>
                  <a:gd name="T1" fmla="*/ 107 h 133"/>
                  <a:gd name="T2" fmla="*/ 213 w 227"/>
                  <a:gd name="T3" fmla="*/ 133 h 133"/>
                  <a:gd name="T4" fmla="*/ 0 w 227"/>
                  <a:gd name="T5" fmla="*/ 27 h 133"/>
                  <a:gd name="T6" fmla="*/ 12 w 227"/>
                  <a:gd name="T7" fmla="*/ 0 h 133"/>
                  <a:gd name="T8" fmla="*/ 227 w 227"/>
                  <a:gd name="T9" fmla="*/ 10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33">
                    <a:moveTo>
                      <a:pt x="227" y="107"/>
                    </a:moveTo>
                    <a:lnTo>
                      <a:pt x="213" y="133"/>
                    </a:lnTo>
                    <a:lnTo>
                      <a:pt x="0" y="27"/>
                    </a:lnTo>
                    <a:lnTo>
                      <a:pt x="12" y="0"/>
                    </a:lnTo>
                    <a:lnTo>
                      <a:pt x="227" y="107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 39">
                <a:extLst>
                  <a:ext uri="{FF2B5EF4-FFF2-40B4-BE49-F238E27FC236}">
                    <a16:creationId xmlns:a16="http://schemas.microsoft.com/office/drawing/2014/main" id="{89A84A98-2B0F-4B78-8EFB-C3EE35D7A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" y="1628"/>
                <a:ext cx="222" cy="118"/>
              </a:xfrm>
              <a:custGeom>
                <a:avLst/>
                <a:gdLst>
                  <a:gd name="T0" fmla="*/ 222 w 222"/>
                  <a:gd name="T1" fmla="*/ 91 h 118"/>
                  <a:gd name="T2" fmla="*/ 210 w 222"/>
                  <a:gd name="T3" fmla="*/ 118 h 118"/>
                  <a:gd name="T4" fmla="*/ 0 w 222"/>
                  <a:gd name="T5" fmla="*/ 0 h 118"/>
                  <a:gd name="T6" fmla="*/ 222 w 222"/>
                  <a:gd name="T7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18">
                    <a:moveTo>
                      <a:pt x="222" y="91"/>
                    </a:moveTo>
                    <a:lnTo>
                      <a:pt x="210" y="118"/>
                    </a:lnTo>
                    <a:lnTo>
                      <a:pt x="0" y="0"/>
                    </a:lnTo>
                    <a:lnTo>
                      <a:pt x="222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 40">
                <a:extLst>
                  <a:ext uri="{FF2B5EF4-FFF2-40B4-BE49-F238E27FC236}">
                    <a16:creationId xmlns:a16="http://schemas.microsoft.com/office/drawing/2014/main" id="{6B0E9F20-2414-4EEB-8B93-DECEDB1E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5" y="1628"/>
                <a:ext cx="220" cy="118"/>
              </a:xfrm>
              <a:custGeom>
                <a:avLst/>
                <a:gdLst>
                  <a:gd name="T0" fmla="*/ 220 w 220"/>
                  <a:gd name="T1" fmla="*/ 118 h 118"/>
                  <a:gd name="T2" fmla="*/ 10 w 220"/>
                  <a:gd name="T3" fmla="*/ 0 h 118"/>
                  <a:gd name="T4" fmla="*/ 0 w 220"/>
                  <a:gd name="T5" fmla="*/ 27 h 118"/>
                  <a:gd name="T6" fmla="*/ 220 w 220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0" h="118">
                    <a:moveTo>
                      <a:pt x="220" y="118"/>
                    </a:moveTo>
                    <a:lnTo>
                      <a:pt x="10" y="0"/>
                    </a:lnTo>
                    <a:lnTo>
                      <a:pt x="0" y="27"/>
                    </a:lnTo>
                    <a:lnTo>
                      <a:pt x="220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 41">
                <a:extLst>
                  <a:ext uri="{FF2B5EF4-FFF2-40B4-BE49-F238E27FC236}">
                    <a16:creationId xmlns:a16="http://schemas.microsoft.com/office/drawing/2014/main" id="{BA827402-6F11-4396-BC43-F3AB67FDD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5" y="1628"/>
                <a:ext cx="232" cy="118"/>
              </a:xfrm>
              <a:custGeom>
                <a:avLst/>
                <a:gdLst>
                  <a:gd name="T0" fmla="*/ 232 w 232"/>
                  <a:gd name="T1" fmla="*/ 91 h 118"/>
                  <a:gd name="T2" fmla="*/ 220 w 232"/>
                  <a:gd name="T3" fmla="*/ 118 h 118"/>
                  <a:gd name="T4" fmla="*/ 0 w 232"/>
                  <a:gd name="T5" fmla="*/ 27 h 118"/>
                  <a:gd name="T6" fmla="*/ 10 w 232"/>
                  <a:gd name="T7" fmla="*/ 0 h 118"/>
                  <a:gd name="T8" fmla="*/ 232 w 232"/>
                  <a:gd name="T9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18">
                    <a:moveTo>
                      <a:pt x="232" y="91"/>
                    </a:moveTo>
                    <a:lnTo>
                      <a:pt x="220" y="118"/>
                    </a:lnTo>
                    <a:lnTo>
                      <a:pt x="0" y="27"/>
                    </a:lnTo>
                    <a:lnTo>
                      <a:pt x="10" y="0"/>
                    </a:lnTo>
                    <a:lnTo>
                      <a:pt x="232" y="91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 42">
                <a:extLst>
                  <a:ext uri="{FF2B5EF4-FFF2-40B4-BE49-F238E27FC236}">
                    <a16:creationId xmlns:a16="http://schemas.microsoft.com/office/drawing/2014/main" id="{13BA2F35-7B8B-4123-B1CA-F7E274A1C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" y="1552"/>
                <a:ext cx="228" cy="103"/>
              </a:xfrm>
              <a:custGeom>
                <a:avLst/>
                <a:gdLst>
                  <a:gd name="T0" fmla="*/ 228 w 228"/>
                  <a:gd name="T1" fmla="*/ 76 h 103"/>
                  <a:gd name="T2" fmla="*/ 218 w 228"/>
                  <a:gd name="T3" fmla="*/ 103 h 103"/>
                  <a:gd name="T4" fmla="*/ 0 w 228"/>
                  <a:gd name="T5" fmla="*/ 0 h 103"/>
                  <a:gd name="T6" fmla="*/ 228 w 228"/>
                  <a:gd name="T7" fmla="*/ 7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8" h="103">
                    <a:moveTo>
                      <a:pt x="228" y="76"/>
                    </a:moveTo>
                    <a:lnTo>
                      <a:pt x="218" y="103"/>
                    </a:lnTo>
                    <a:lnTo>
                      <a:pt x="0" y="0"/>
                    </a:lnTo>
                    <a:lnTo>
                      <a:pt x="228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2" name="Freeform 43">
                <a:extLst>
                  <a:ext uri="{FF2B5EF4-FFF2-40B4-BE49-F238E27FC236}">
                    <a16:creationId xmlns:a16="http://schemas.microsoft.com/office/drawing/2014/main" id="{CB2A8678-FF81-446D-8B82-C3FC98CC8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" y="1552"/>
                <a:ext cx="226" cy="103"/>
              </a:xfrm>
              <a:custGeom>
                <a:avLst/>
                <a:gdLst>
                  <a:gd name="T0" fmla="*/ 226 w 226"/>
                  <a:gd name="T1" fmla="*/ 103 h 103"/>
                  <a:gd name="T2" fmla="*/ 8 w 226"/>
                  <a:gd name="T3" fmla="*/ 0 h 103"/>
                  <a:gd name="T4" fmla="*/ 0 w 226"/>
                  <a:gd name="T5" fmla="*/ 28 h 103"/>
                  <a:gd name="T6" fmla="*/ 226 w 226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103">
                    <a:moveTo>
                      <a:pt x="226" y="103"/>
                    </a:moveTo>
                    <a:lnTo>
                      <a:pt x="8" y="0"/>
                    </a:lnTo>
                    <a:lnTo>
                      <a:pt x="0" y="28"/>
                    </a:lnTo>
                    <a:lnTo>
                      <a:pt x="226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3" name="Freeform 44">
                <a:extLst>
                  <a:ext uri="{FF2B5EF4-FFF2-40B4-BE49-F238E27FC236}">
                    <a16:creationId xmlns:a16="http://schemas.microsoft.com/office/drawing/2014/main" id="{DB544102-6A24-49C8-A7E3-3A370090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" y="1552"/>
                <a:ext cx="236" cy="103"/>
              </a:xfrm>
              <a:custGeom>
                <a:avLst/>
                <a:gdLst>
                  <a:gd name="T0" fmla="*/ 236 w 236"/>
                  <a:gd name="T1" fmla="*/ 76 h 103"/>
                  <a:gd name="T2" fmla="*/ 226 w 236"/>
                  <a:gd name="T3" fmla="*/ 103 h 103"/>
                  <a:gd name="T4" fmla="*/ 0 w 236"/>
                  <a:gd name="T5" fmla="*/ 28 h 103"/>
                  <a:gd name="T6" fmla="*/ 8 w 236"/>
                  <a:gd name="T7" fmla="*/ 0 h 103"/>
                  <a:gd name="T8" fmla="*/ 236 w 236"/>
                  <a:gd name="T9" fmla="*/ 7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03">
                    <a:moveTo>
                      <a:pt x="236" y="76"/>
                    </a:moveTo>
                    <a:lnTo>
                      <a:pt x="226" y="103"/>
                    </a:lnTo>
                    <a:lnTo>
                      <a:pt x="0" y="28"/>
                    </a:lnTo>
                    <a:lnTo>
                      <a:pt x="8" y="0"/>
                    </a:lnTo>
                    <a:lnTo>
                      <a:pt x="236" y="76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4" name="Freeform 45">
                <a:extLst>
                  <a:ext uri="{FF2B5EF4-FFF2-40B4-BE49-F238E27FC236}">
                    <a16:creationId xmlns:a16="http://schemas.microsoft.com/office/drawing/2014/main" id="{4443C9CD-70EA-4543-8EF8-5DE893EBB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1493"/>
                <a:ext cx="233" cy="87"/>
              </a:xfrm>
              <a:custGeom>
                <a:avLst/>
                <a:gdLst>
                  <a:gd name="T0" fmla="*/ 233 w 233"/>
                  <a:gd name="T1" fmla="*/ 59 h 87"/>
                  <a:gd name="T2" fmla="*/ 225 w 233"/>
                  <a:gd name="T3" fmla="*/ 87 h 87"/>
                  <a:gd name="T4" fmla="*/ 0 w 233"/>
                  <a:gd name="T5" fmla="*/ 0 h 87"/>
                  <a:gd name="T6" fmla="*/ 233 w 233"/>
                  <a:gd name="T7" fmla="*/ 5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87">
                    <a:moveTo>
                      <a:pt x="233" y="59"/>
                    </a:moveTo>
                    <a:lnTo>
                      <a:pt x="225" y="87"/>
                    </a:lnTo>
                    <a:lnTo>
                      <a:pt x="0" y="0"/>
                    </a:lnTo>
                    <a:lnTo>
                      <a:pt x="233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5" name="Freeform 46">
                <a:extLst>
                  <a:ext uri="{FF2B5EF4-FFF2-40B4-BE49-F238E27FC236}">
                    <a16:creationId xmlns:a16="http://schemas.microsoft.com/office/drawing/2014/main" id="{D95708D1-F97F-48D5-B76E-A58A132D1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1493"/>
                <a:ext cx="231" cy="87"/>
              </a:xfrm>
              <a:custGeom>
                <a:avLst/>
                <a:gdLst>
                  <a:gd name="T0" fmla="*/ 231 w 231"/>
                  <a:gd name="T1" fmla="*/ 87 h 87"/>
                  <a:gd name="T2" fmla="*/ 6 w 231"/>
                  <a:gd name="T3" fmla="*/ 0 h 87"/>
                  <a:gd name="T4" fmla="*/ 0 w 231"/>
                  <a:gd name="T5" fmla="*/ 29 h 87"/>
                  <a:gd name="T6" fmla="*/ 231 w 231"/>
                  <a:gd name="T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87">
                    <a:moveTo>
                      <a:pt x="231" y="87"/>
                    </a:moveTo>
                    <a:lnTo>
                      <a:pt x="6" y="0"/>
                    </a:lnTo>
                    <a:lnTo>
                      <a:pt x="0" y="29"/>
                    </a:lnTo>
                    <a:lnTo>
                      <a:pt x="231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6" name="Freeform 47">
                <a:extLst>
                  <a:ext uri="{FF2B5EF4-FFF2-40B4-BE49-F238E27FC236}">
                    <a16:creationId xmlns:a16="http://schemas.microsoft.com/office/drawing/2014/main" id="{23F8B100-28DF-456E-B571-F5F758980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1493"/>
                <a:ext cx="239" cy="87"/>
              </a:xfrm>
              <a:custGeom>
                <a:avLst/>
                <a:gdLst>
                  <a:gd name="T0" fmla="*/ 239 w 239"/>
                  <a:gd name="T1" fmla="*/ 59 h 87"/>
                  <a:gd name="T2" fmla="*/ 231 w 239"/>
                  <a:gd name="T3" fmla="*/ 87 h 87"/>
                  <a:gd name="T4" fmla="*/ 0 w 239"/>
                  <a:gd name="T5" fmla="*/ 29 h 87"/>
                  <a:gd name="T6" fmla="*/ 6 w 239"/>
                  <a:gd name="T7" fmla="*/ 0 h 87"/>
                  <a:gd name="T8" fmla="*/ 239 w 239"/>
                  <a:gd name="T9" fmla="*/ 5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87">
                    <a:moveTo>
                      <a:pt x="239" y="59"/>
                    </a:moveTo>
                    <a:lnTo>
                      <a:pt x="231" y="87"/>
                    </a:lnTo>
                    <a:lnTo>
                      <a:pt x="0" y="29"/>
                    </a:lnTo>
                    <a:lnTo>
                      <a:pt x="6" y="0"/>
                    </a:lnTo>
                    <a:lnTo>
                      <a:pt x="23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7" name="Freeform 48">
                <a:extLst>
                  <a:ext uri="{FF2B5EF4-FFF2-40B4-BE49-F238E27FC236}">
                    <a16:creationId xmlns:a16="http://schemas.microsoft.com/office/drawing/2014/main" id="{59A65392-D827-464F-9CBE-0AFA89218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1450"/>
                <a:ext cx="237" cy="72"/>
              </a:xfrm>
              <a:custGeom>
                <a:avLst/>
                <a:gdLst>
                  <a:gd name="T0" fmla="*/ 237 w 237"/>
                  <a:gd name="T1" fmla="*/ 43 h 72"/>
                  <a:gd name="T2" fmla="*/ 231 w 237"/>
                  <a:gd name="T3" fmla="*/ 72 h 72"/>
                  <a:gd name="T4" fmla="*/ 0 w 237"/>
                  <a:gd name="T5" fmla="*/ 0 h 72"/>
                  <a:gd name="T6" fmla="*/ 237 w 237"/>
                  <a:gd name="T7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7" h="72">
                    <a:moveTo>
                      <a:pt x="237" y="43"/>
                    </a:moveTo>
                    <a:lnTo>
                      <a:pt x="231" y="72"/>
                    </a:lnTo>
                    <a:lnTo>
                      <a:pt x="0" y="0"/>
                    </a:lnTo>
                    <a:lnTo>
                      <a:pt x="237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8" name="Freeform 49">
                <a:extLst>
                  <a:ext uri="{FF2B5EF4-FFF2-40B4-BE49-F238E27FC236}">
                    <a16:creationId xmlns:a16="http://schemas.microsoft.com/office/drawing/2014/main" id="{12A81D5C-2654-46AF-BF7B-F9147660B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1450"/>
                <a:ext cx="235" cy="72"/>
              </a:xfrm>
              <a:custGeom>
                <a:avLst/>
                <a:gdLst>
                  <a:gd name="T0" fmla="*/ 235 w 235"/>
                  <a:gd name="T1" fmla="*/ 72 h 72"/>
                  <a:gd name="T2" fmla="*/ 4 w 235"/>
                  <a:gd name="T3" fmla="*/ 0 h 72"/>
                  <a:gd name="T4" fmla="*/ 0 w 235"/>
                  <a:gd name="T5" fmla="*/ 29 h 72"/>
                  <a:gd name="T6" fmla="*/ 235 w 235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72">
                    <a:moveTo>
                      <a:pt x="235" y="72"/>
                    </a:moveTo>
                    <a:lnTo>
                      <a:pt x="4" y="0"/>
                    </a:lnTo>
                    <a:lnTo>
                      <a:pt x="0" y="29"/>
                    </a:lnTo>
                    <a:lnTo>
                      <a:pt x="23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9" name="Freeform 50">
                <a:extLst>
                  <a:ext uri="{FF2B5EF4-FFF2-40B4-BE49-F238E27FC236}">
                    <a16:creationId xmlns:a16="http://schemas.microsoft.com/office/drawing/2014/main" id="{405F9285-FAB2-4EB4-95E1-52D09CB4C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1450"/>
                <a:ext cx="241" cy="72"/>
              </a:xfrm>
              <a:custGeom>
                <a:avLst/>
                <a:gdLst>
                  <a:gd name="T0" fmla="*/ 241 w 241"/>
                  <a:gd name="T1" fmla="*/ 43 h 72"/>
                  <a:gd name="T2" fmla="*/ 235 w 241"/>
                  <a:gd name="T3" fmla="*/ 72 h 72"/>
                  <a:gd name="T4" fmla="*/ 0 w 241"/>
                  <a:gd name="T5" fmla="*/ 29 h 72"/>
                  <a:gd name="T6" fmla="*/ 4 w 241"/>
                  <a:gd name="T7" fmla="*/ 0 h 72"/>
                  <a:gd name="T8" fmla="*/ 241 w 241"/>
                  <a:gd name="T9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72">
                    <a:moveTo>
                      <a:pt x="241" y="43"/>
                    </a:moveTo>
                    <a:lnTo>
                      <a:pt x="235" y="72"/>
                    </a:lnTo>
                    <a:lnTo>
                      <a:pt x="0" y="29"/>
                    </a:lnTo>
                    <a:lnTo>
                      <a:pt x="4" y="0"/>
                    </a:lnTo>
                    <a:lnTo>
                      <a:pt x="241" y="43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0" name="Freeform 51">
                <a:extLst>
                  <a:ext uri="{FF2B5EF4-FFF2-40B4-BE49-F238E27FC236}">
                    <a16:creationId xmlns:a16="http://schemas.microsoft.com/office/drawing/2014/main" id="{5132A742-63C2-4D6D-952D-781719BA4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425"/>
                <a:ext cx="238" cy="54"/>
              </a:xfrm>
              <a:custGeom>
                <a:avLst/>
                <a:gdLst>
                  <a:gd name="T0" fmla="*/ 238 w 238"/>
                  <a:gd name="T1" fmla="*/ 25 h 54"/>
                  <a:gd name="T2" fmla="*/ 234 w 238"/>
                  <a:gd name="T3" fmla="*/ 54 h 54"/>
                  <a:gd name="T4" fmla="*/ 0 w 238"/>
                  <a:gd name="T5" fmla="*/ 0 h 54"/>
                  <a:gd name="T6" fmla="*/ 238 w 238"/>
                  <a:gd name="T7" fmla="*/ 2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54">
                    <a:moveTo>
                      <a:pt x="238" y="25"/>
                    </a:moveTo>
                    <a:lnTo>
                      <a:pt x="234" y="54"/>
                    </a:lnTo>
                    <a:lnTo>
                      <a:pt x="0" y="0"/>
                    </a:lnTo>
                    <a:lnTo>
                      <a:pt x="23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1" name="Freeform 52">
                <a:extLst>
                  <a:ext uri="{FF2B5EF4-FFF2-40B4-BE49-F238E27FC236}">
                    <a16:creationId xmlns:a16="http://schemas.microsoft.com/office/drawing/2014/main" id="{93E36D0B-956B-42FD-BCEA-5C14F48FF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1425"/>
                <a:ext cx="237" cy="54"/>
              </a:xfrm>
              <a:custGeom>
                <a:avLst/>
                <a:gdLst>
                  <a:gd name="T0" fmla="*/ 237 w 237"/>
                  <a:gd name="T1" fmla="*/ 54 h 54"/>
                  <a:gd name="T2" fmla="*/ 3 w 237"/>
                  <a:gd name="T3" fmla="*/ 0 h 54"/>
                  <a:gd name="T4" fmla="*/ 0 w 237"/>
                  <a:gd name="T5" fmla="*/ 29 h 54"/>
                  <a:gd name="T6" fmla="*/ 237 w 237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7" h="54">
                    <a:moveTo>
                      <a:pt x="237" y="54"/>
                    </a:moveTo>
                    <a:lnTo>
                      <a:pt x="3" y="0"/>
                    </a:lnTo>
                    <a:lnTo>
                      <a:pt x="0" y="29"/>
                    </a:lnTo>
                    <a:lnTo>
                      <a:pt x="23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eform 53">
                <a:extLst>
                  <a:ext uri="{FF2B5EF4-FFF2-40B4-BE49-F238E27FC236}">
                    <a16:creationId xmlns:a16="http://schemas.microsoft.com/office/drawing/2014/main" id="{F089EFFB-D45F-4E9B-88EC-8EC730BBE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1425"/>
                <a:ext cx="241" cy="54"/>
              </a:xfrm>
              <a:custGeom>
                <a:avLst/>
                <a:gdLst>
                  <a:gd name="T0" fmla="*/ 241 w 241"/>
                  <a:gd name="T1" fmla="*/ 25 h 54"/>
                  <a:gd name="T2" fmla="*/ 237 w 241"/>
                  <a:gd name="T3" fmla="*/ 54 h 54"/>
                  <a:gd name="T4" fmla="*/ 0 w 241"/>
                  <a:gd name="T5" fmla="*/ 29 h 54"/>
                  <a:gd name="T6" fmla="*/ 3 w 241"/>
                  <a:gd name="T7" fmla="*/ 0 h 54"/>
                  <a:gd name="T8" fmla="*/ 241 w 241"/>
                  <a:gd name="T9" fmla="*/ 2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54">
                    <a:moveTo>
                      <a:pt x="241" y="25"/>
                    </a:moveTo>
                    <a:lnTo>
                      <a:pt x="237" y="54"/>
                    </a:lnTo>
                    <a:lnTo>
                      <a:pt x="0" y="29"/>
                    </a:lnTo>
                    <a:lnTo>
                      <a:pt x="3" y="0"/>
                    </a:lnTo>
                    <a:lnTo>
                      <a:pt x="241" y="25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eform 54">
                <a:extLst>
                  <a:ext uri="{FF2B5EF4-FFF2-40B4-BE49-F238E27FC236}">
                    <a16:creationId xmlns:a16="http://schemas.microsoft.com/office/drawing/2014/main" id="{69CF73CE-4150-4F28-A313-856624FE7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1416"/>
                <a:ext cx="241" cy="38"/>
              </a:xfrm>
              <a:custGeom>
                <a:avLst/>
                <a:gdLst>
                  <a:gd name="T0" fmla="*/ 241 w 241"/>
                  <a:gd name="T1" fmla="*/ 9 h 38"/>
                  <a:gd name="T2" fmla="*/ 238 w 241"/>
                  <a:gd name="T3" fmla="*/ 38 h 38"/>
                  <a:gd name="T4" fmla="*/ 0 w 241"/>
                  <a:gd name="T5" fmla="*/ 0 h 38"/>
                  <a:gd name="T6" fmla="*/ 241 w 241"/>
                  <a:gd name="T7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38">
                    <a:moveTo>
                      <a:pt x="241" y="9"/>
                    </a:moveTo>
                    <a:lnTo>
                      <a:pt x="238" y="38"/>
                    </a:lnTo>
                    <a:lnTo>
                      <a:pt x="0" y="0"/>
                    </a:lnTo>
                    <a:lnTo>
                      <a:pt x="24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55">
                <a:extLst>
                  <a:ext uri="{FF2B5EF4-FFF2-40B4-BE49-F238E27FC236}">
                    <a16:creationId xmlns:a16="http://schemas.microsoft.com/office/drawing/2014/main" id="{2C5E3F65-EBA8-46EC-A386-AFD7AA830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1416"/>
                <a:ext cx="238" cy="38"/>
              </a:xfrm>
              <a:custGeom>
                <a:avLst/>
                <a:gdLst>
                  <a:gd name="T0" fmla="*/ 238 w 238"/>
                  <a:gd name="T1" fmla="*/ 38 h 38"/>
                  <a:gd name="T2" fmla="*/ 0 w 238"/>
                  <a:gd name="T3" fmla="*/ 0 h 38"/>
                  <a:gd name="T4" fmla="*/ 0 w 238"/>
                  <a:gd name="T5" fmla="*/ 29 h 38"/>
                  <a:gd name="T6" fmla="*/ 238 w 238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38">
                    <a:moveTo>
                      <a:pt x="238" y="38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38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5" name="Freeform 56">
                <a:extLst>
                  <a:ext uri="{FF2B5EF4-FFF2-40B4-BE49-F238E27FC236}">
                    <a16:creationId xmlns:a16="http://schemas.microsoft.com/office/drawing/2014/main" id="{705F80B4-D261-44F7-A5DE-F03876A57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1416"/>
                <a:ext cx="241" cy="38"/>
              </a:xfrm>
              <a:custGeom>
                <a:avLst/>
                <a:gdLst>
                  <a:gd name="T0" fmla="*/ 241 w 241"/>
                  <a:gd name="T1" fmla="*/ 9 h 38"/>
                  <a:gd name="T2" fmla="*/ 238 w 241"/>
                  <a:gd name="T3" fmla="*/ 38 h 38"/>
                  <a:gd name="T4" fmla="*/ 0 w 241"/>
                  <a:gd name="T5" fmla="*/ 29 h 38"/>
                  <a:gd name="T6" fmla="*/ 0 w 241"/>
                  <a:gd name="T7" fmla="*/ 0 h 38"/>
                  <a:gd name="T8" fmla="*/ 241 w 241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38">
                    <a:moveTo>
                      <a:pt x="241" y="9"/>
                    </a:moveTo>
                    <a:lnTo>
                      <a:pt x="238" y="38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241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57">
                <a:extLst>
                  <a:ext uri="{FF2B5EF4-FFF2-40B4-BE49-F238E27FC236}">
                    <a16:creationId xmlns:a16="http://schemas.microsoft.com/office/drawing/2014/main" id="{285E6B93-B106-4548-9211-784DAEB2B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1416"/>
                <a:ext cx="240" cy="29"/>
              </a:xfrm>
              <a:custGeom>
                <a:avLst/>
                <a:gdLst>
                  <a:gd name="T0" fmla="*/ 240 w 240"/>
                  <a:gd name="T1" fmla="*/ 0 h 29"/>
                  <a:gd name="T2" fmla="*/ 240 w 240"/>
                  <a:gd name="T3" fmla="*/ 29 h 29"/>
                  <a:gd name="T4" fmla="*/ 0 w 240"/>
                  <a:gd name="T5" fmla="*/ 9 h 29"/>
                  <a:gd name="T6" fmla="*/ 240 w 24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29">
                    <a:moveTo>
                      <a:pt x="240" y="0"/>
                    </a:moveTo>
                    <a:lnTo>
                      <a:pt x="240" y="29"/>
                    </a:lnTo>
                    <a:lnTo>
                      <a:pt x="0" y="9"/>
                    </a:lnTo>
                    <a:lnTo>
                      <a:pt x="2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eform 58">
                <a:extLst>
                  <a:ext uri="{FF2B5EF4-FFF2-40B4-BE49-F238E27FC236}">
                    <a16:creationId xmlns:a16="http://schemas.microsoft.com/office/drawing/2014/main" id="{C7ECCDB8-F675-43BF-B5C6-421B6FD3C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1425"/>
                <a:ext cx="240" cy="29"/>
              </a:xfrm>
              <a:custGeom>
                <a:avLst/>
                <a:gdLst>
                  <a:gd name="T0" fmla="*/ 240 w 240"/>
                  <a:gd name="T1" fmla="*/ 20 h 29"/>
                  <a:gd name="T2" fmla="*/ 0 w 240"/>
                  <a:gd name="T3" fmla="*/ 0 h 29"/>
                  <a:gd name="T4" fmla="*/ 2 w 240"/>
                  <a:gd name="T5" fmla="*/ 29 h 29"/>
                  <a:gd name="T6" fmla="*/ 240 w 240"/>
                  <a:gd name="T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29">
                    <a:moveTo>
                      <a:pt x="240" y="20"/>
                    </a:moveTo>
                    <a:lnTo>
                      <a:pt x="0" y="0"/>
                    </a:lnTo>
                    <a:lnTo>
                      <a:pt x="2" y="29"/>
                    </a:lnTo>
                    <a:lnTo>
                      <a:pt x="24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8" name="Freeform 59">
                <a:extLst>
                  <a:ext uri="{FF2B5EF4-FFF2-40B4-BE49-F238E27FC236}">
                    <a16:creationId xmlns:a16="http://schemas.microsoft.com/office/drawing/2014/main" id="{5B0C556B-33A0-4A7D-A2ED-75603A504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1416"/>
                <a:ext cx="240" cy="38"/>
              </a:xfrm>
              <a:custGeom>
                <a:avLst/>
                <a:gdLst>
                  <a:gd name="T0" fmla="*/ 240 w 240"/>
                  <a:gd name="T1" fmla="*/ 0 h 38"/>
                  <a:gd name="T2" fmla="*/ 240 w 240"/>
                  <a:gd name="T3" fmla="*/ 29 h 38"/>
                  <a:gd name="T4" fmla="*/ 2 w 240"/>
                  <a:gd name="T5" fmla="*/ 38 h 38"/>
                  <a:gd name="T6" fmla="*/ 0 w 240"/>
                  <a:gd name="T7" fmla="*/ 9 h 38"/>
                  <a:gd name="T8" fmla="*/ 240 w 24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38">
                    <a:moveTo>
                      <a:pt x="240" y="0"/>
                    </a:moveTo>
                    <a:lnTo>
                      <a:pt x="240" y="29"/>
                    </a:lnTo>
                    <a:lnTo>
                      <a:pt x="2" y="38"/>
                    </a:lnTo>
                    <a:lnTo>
                      <a:pt x="0" y="9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9" name="Freeform 60">
                <a:extLst>
                  <a:ext uri="{FF2B5EF4-FFF2-40B4-BE49-F238E27FC236}">
                    <a16:creationId xmlns:a16="http://schemas.microsoft.com/office/drawing/2014/main" id="{47DDDECD-5A07-465B-BD7C-8B37CE0D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" y="1425"/>
                <a:ext cx="241" cy="29"/>
              </a:xfrm>
              <a:custGeom>
                <a:avLst/>
                <a:gdLst>
                  <a:gd name="T0" fmla="*/ 239 w 241"/>
                  <a:gd name="T1" fmla="*/ 0 h 29"/>
                  <a:gd name="T2" fmla="*/ 241 w 241"/>
                  <a:gd name="T3" fmla="*/ 29 h 29"/>
                  <a:gd name="T4" fmla="*/ 0 w 241"/>
                  <a:gd name="T5" fmla="*/ 25 h 29"/>
                  <a:gd name="T6" fmla="*/ 239 w 24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9">
                    <a:moveTo>
                      <a:pt x="239" y="0"/>
                    </a:moveTo>
                    <a:lnTo>
                      <a:pt x="241" y="29"/>
                    </a:lnTo>
                    <a:lnTo>
                      <a:pt x="0" y="25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" name="Freeform 61">
                <a:extLst>
                  <a:ext uri="{FF2B5EF4-FFF2-40B4-BE49-F238E27FC236}">
                    <a16:creationId xmlns:a16="http://schemas.microsoft.com/office/drawing/2014/main" id="{8119DD1E-8CD4-4736-A663-3BFD05126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" y="1450"/>
                <a:ext cx="241" cy="29"/>
              </a:xfrm>
              <a:custGeom>
                <a:avLst/>
                <a:gdLst>
                  <a:gd name="T0" fmla="*/ 241 w 241"/>
                  <a:gd name="T1" fmla="*/ 4 h 29"/>
                  <a:gd name="T2" fmla="*/ 0 w 241"/>
                  <a:gd name="T3" fmla="*/ 0 h 29"/>
                  <a:gd name="T4" fmla="*/ 4 w 241"/>
                  <a:gd name="T5" fmla="*/ 29 h 29"/>
                  <a:gd name="T6" fmla="*/ 241 w 241"/>
                  <a:gd name="T7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9">
                    <a:moveTo>
                      <a:pt x="241" y="4"/>
                    </a:moveTo>
                    <a:lnTo>
                      <a:pt x="0" y="0"/>
                    </a:lnTo>
                    <a:lnTo>
                      <a:pt x="4" y="29"/>
                    </a:lnTo>
                    <a:lnTo>
                      <a:pt x="24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1" name="Freeform 62">
                <a:extLst>
                  <a:ext uri="{FF2B5EF4-FFF2-40B4-BE49-F238E27FC236}">
                    <a16:creationId xmlns:a16="http://schemas.microsoft.com/office/drawing/2014/main" id="{364CDB30-7598-48E7-B696-D05E5C519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" y="1425"/>
                <a:ext cx="241" cy="54"/>
              </a:xfrm>
              <a:custGeom>
                <a:avLst/>
                <a:gdLst>
                  <a:gd name="T0" fmla="*/ 239 w 241"/>
                  <a:gd name="T1" fmla="*/ 0 h 54"/>
                  <a:gd name="T2" fmla="*/ 241 w 241"/>
                  <a:gd name="T3" fmla="*/ 29 h 54"/>
                  <a:gd name="T4" fmla="*/ 4 w 241"/>
                  <a:gd name="T5" fmla="*/ 54 h 54"/>
                  <a:gd name="T6" fmla="*/ 0 w 241"/>
                  <a:gd name="T7" fmla="*/ 25 h 54"/>
                  <a:gd name="T8" fmla="*/ 239 w 241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54">
                    <a:moveTo>
                      <a:pt x="239" y="0"/>
                    </a:moveTo>
                    <a:lnTo>
                      <a:pt x="241" y="29"/>
                    </a:lnTo>
                    <a:lnTo>
                      <a:pt x="4" y="54"/>
                    </a:lnTo>
                    <a:lnTo>
                      <a:pt x="0" y="2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2" name="Freeform 63">
                <a:extLst>
                  <a:ext uri="{FF2B5EF4-FFF2-40B4-BE49-F238E27FC236}">
                    <a16:creationId xmlns:a16="http://schemas.microsoft.com/office/drawing/2014/main" id="{2135066D-69AA-4A40-B510-12AB49691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450"/>
                <a:ext cx="240" cy="43"/>
              </a:xfrm>
              <a:custGeom>
                <a:avLst/>
                <a:gdLst>
                  <a:gd name="T0" fmla="*/ 236 w 240"/>
                  <a:gd name="T1" fmla="*/ 0 h 43"/>
                  <a:gd name="T2" fmla="*/ 240 w 240"/>
                  <a:gd name="T3" fmla="*/ 29 h 43"/>
                  <a:gd name="T4" fmla="*/ 0 w 240"/>
                  <a:gd name="T5" fmla="*/ 43 h 43"/>
                  <a:gd name="T6" fmla="*/ 236 w 240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43">
                    <a:moveTo>
                      <a:pt x="236" y="0"/>
                    </a:moveTo>
                    <a:lnTo>
                      <a:pt x="240" y="29"/>
                    </a:lnTo>
                    <a:lnTo>
                      <a:pt x="0" y="43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3" name="Freeform 64">
                <a:extLst>
                  <a:ext uri="{FF2B5EF4-FFF2-40B4-BE49-F238E27FC236}">
                    <a16:creationId xmlns:a16="http://schemas.microsoft.com/office/drawing/2014/main" id="{DDB224C2-32AE-4DD6-BD11-A8906710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479"/>
                <a:ext cx="240" cy="43"/>
              </a:xfrm>
              <a:custGeom>
                <a:avLst/>
                <a:gdLst>
                  <a:gd name="T0" fmla="*/ 240 w 240"/>
                  <a:gd name="T1" fmla="*/ 0 h 43"/>
                  <a:gd name="T2" fmla="*/ 0 w 240"/>
                  <a:gd name="T3" fmla="*/ 14 h 43"/>
                  <a:gd name="T4" fmla="*/ 6 w 240"/>
                  <a:gd name="T5" fmla="*/ 43 h 43"/>
                  <a:gd name="T6" fmla="*/ 240 w 240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43">
                    <a:moveTo>
                      <a:pt x="240" y="0"/>
                    </a:moveTo>
                    <a:lnTo>
                      <a:pt x="0" y="14"/>
                    </a:lnTo>
                    <a:lnTo>
                      <a:pt x="6" y="43"/>
                    </a:lnTo>
                    <a:lnTo>
                      <a:pt x="2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eform 65">
                <a:extLst>
                  <a:ext uri="{FF2B5EF4-FFF2-40B4-BE49-F238E27FC236}">
                    <a16:creationId xmlns:a16="http://schemas.microsoft.com/office/drawing/2014/main" id="{45ED273B-04F9-4949-84D1-61F46EC67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450"/>
                <a:ext cx="240" cy="72"/>
              </a:xfrm>
              <a:custGeom>
                <a:avLst/>
                <a:gdLst>
                  <a:gd name="T0" fmla="*/ 236 w 240"/>
                  <a:gd name="T1" fmla="*/ 0 h 72"/>
                  <a:gd name="T2" fmla="*/ 240 w 240"/>
                  <a:gd name="T3" fmla="*/ 29 h 72"/>
                  <a:gd name="T4" fmla="*/ 6 w 240"/>
                  <a:gd name="T5" fmla="*/ 72 h 72"/>
                  <a:gd name="T6" fmla="*/ 0 w 240"/>
                  <a:gd name="T7" fmla="*/ 43 h 72"/>
                  <a:gd name="T8" fmla="*/ 236 w 24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72">
                    <a:moveTo>
                      <a:pt x="236" y="0"/>
                    </a:moveTo>
                    <a:lnTo>
                      <a:pt x="240" y="29"/>
                    </a:lnTo>
                    <a:lnTo>
                      <a:pt x="6" y="72"/>
                    </a:lnTo>
                    <a:lnTo>
                      <a:pt x="0" y="43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5" name="Freeform 66">
                <a:extLst>
                  <a:ext uri="{FF2B5EF4-FFF2-40B4-BE49-F238E27FC236}">
                    <a16:creationId xmlns:a16="http://schemas.microsoft.com/office/drawing/2014/main" id="{92F2F507-02A6-4626-A5F9-D20F521CD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493"/>
                <a:ext cx="239" cy="59"/>
              </a:xfrm>
              <a:custGeom>
                <a:avLst/>
                <a:gdLst>
                  <a:gd name="T0" fmla="*/ 233 w 239"/>
                  <a:gd name="T1" fmla="*/ 0 h 59"/>
                  <a:gd name="T2" fmla="*/ 239 w 239"/>
                  <a:gd name="T3" fmla="*/ 29 h 59"/>
                  <a:gd name="T4" fmla="*/ 0 w 239"/>
                  <a:gd name="T5" fmla="*/ 59 h 59"/>
                  <a:gd name="T6" fmla="*/ 233 w 239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9" h="59">
                    <a:moveTo>
                      <a:pt x="233" y="0"/>
                    </a:moveTo>
                    <a:lnTo>
                      <a:pt x="239" y="29"/>
                    </a:lnTo>
                    <a:lnTo>
                      <a:pt x="0" y="59"/>
                    </a:lnTo>
                    <a:lnTo>
                      <a:pt x="2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" name="Freeform 67">
                <a:extLst>
                  <a:ext uri="{FF2B5EF4-FFF2-40B4-BE49-F238E27FC236}">
                    <a16:creationId xmlns:a16="http://schemas.microsoft.com/office/drawing/2014/main" id="{881BBAE3-9CFF-4784-B78D-5D19C06EA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522"/>
                <a:ext cx="239" cy="58"/>
              </a:xfrm>
              <a:custGeom>
                <a:avLst/>
                <a:gdLst>
                  <a:gd name="T0" fmla="*/ 239 w 239"/>
                  <a:gd name="T1" fmla="*/ 0 h 58"/>
                  <a:gd name="T2" fmla="*/ 0 w 239"/>
                  <a:gd name="T3" fmla="*/ 30 h 58"/>
                  <a:gd name="T4" fmla="*/ 8 w 239"/>
                  <a:gd name="T5" fmla="*/ 58 h 58"/>
                  <a:gd name="T6" fmla="*/ 239 w 23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9" h="58">
                    <a:moveTo>
                      <a:pt x="239" y="0"/>
                    </a:moveTo>
                    <a:lnTo>
                      <a:pt x="0" y="30"/>
                    </a:lnTo>
                    <a:lnTo>
                      <a:pt x="8" y="58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" name="Freeform 68">
                <a:extLst>
                  <a:ext uri="{FF2B5EF4-FFF2-40B4-BE49-F238E27FC236}">
                    <a16:creationId xmlns:a16="http://schemas.microsoft.com/office/drawing/2014/main" id="{C4495075-403B-4DB3-9C92-D1BEBFBE2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493"/>
                <a:ext cx="239" cy="87"/>
              </a:xfrm>
              <a:custGeom>
                <a:avLst/>
                <a:gdLst>
                  <a:gd name="T0" fmla="*/ 233 w 239"/>
                  <a:gd name="T1" fmla="*/ 0 h 87"/>
                  <a:gd name="T2" fmla="*/ 239 w 239"/>
                  <a:gd name="T3" fmla="*/ 29 h 87"/>
                  <a:gd name="T4" fmla="*/ 8 w 239"/>
                  <a:gd name="T5" fmla="*/ 87 h 87"/>
                  <a:gd name="T6" fmla="*/ 0 w 239"/>
                  <a:gd name="T7" fmla="*/ 59 h 87"/>
                  <a:gd name="T8" fmla="*/ 233 w 239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87">
                    <a:moveTo>
                      <a:pt x="233" y="0"/>
                    </a:moveTo>
                    <a:lnTo>
                      <a:pt x="239" y="29"/>
                    </a:lnTo>
                    <a:lnTo>
                      <a:pt x="8" y="87"/>
                    </a:lnTo>
                    <a:lnTo>
                      <a:pt x="0" y="59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 69">
                <a:extLst>
                  <a:ext uri="{FF2B5EF4-FFF2-40B4-BE49-F238E27FC236}">
                    <a16:creationId xmlns:a16="http://schemas.microsoft.com/office/drawing/2014/main" id="{BEFA1E06-C7C1-450E-935F-90CFA69F6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552"/>
                <a:ext cx="236" cy="76"/>
              </a:xfrm>
              <a:custGeom>
                <a:avLst/>
                <a:gdLst>
                  <a:gd name="T0" fmla="*/ 228 w 236"/>
                  <a:gd name="T1" fmla="*/ 0 h 76"/>
                  <a:gd name="T2" fmla="*/ 236 w 236"/>
                  <a:gd name="T3" fmla="*/ 28 h 76"/>
                  <a:gd name="T4" fmla="*/ 0 w 236"/>
                  <a:gd name="T5" fmla="*/ 76 h 76"/>
                  <a:gd name="T6" fmla="*/ 228 w 236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76">
                    <a:moveTo>
                      <a:pt x="228" y="0"/>
                    </a:moveTo>
                    <a:lnTo>
                      <a:pt x="236" y="28"/>
                    </a:lnTo>
                    <a:lnTo>
                      <a:pt x="0" y="76"/>
                    </a:lnTo>
                    <a:lnTo>
                      <a:pt x="2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 70">
                <a:extLst>
                  <a:ext uri="{FF2B5EF4-FFF2-40B4-BE49-F238E27FC236}">
                    <a16:creationId xmlns:a16="http://schemas.microsoft.com/office/drawing/2014/main" id="{BE4CCA67-8390-489C-8788-3004C766B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580"/>
                <a:ext cx="236" cy="75"/>
              </a:xfrm>
              <a:custGeom>
                <a:avLst/>
                <a:gdLst>
                  <a:gd name="T0" fmla="*/ 236 w 236"/>
                  <a:gd name="T1" fmla="*/ 0 h 75"/>
                  <a:gd name="T2" fmla="*/ 0 w 236"/>
                  <a:gd name="T3" fmla="*/ 48 h 75"/>
                  <a:gd name="T4" fmla="*/ 10 w 236"/>
                  <a:gd name="T5" fmla="*/ 75 h 75"/>
                  <a:gd name="T6" fmla="*/ 236 w 236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75">
                    <a:moveTo>
                      <a:pt x="236" y="0"/>
                    </a:moveTo>
                    <a:lnTo>
                      <a:pt x="0" y="48"/>
                    </a:lnTo>
                    <a:lnTo>
                      <a:pt x="10" y="75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" name="Freeform 71">
                <a:extLst>
                  <a:ext uri="{FF2B5EF4-FFF2-40B4-BE49-F238E27FC236}">
                    <a16:creationId xmlns:a16="http://schemas.microsoft.com/office/drawing/2014/main" id="{173E687F-A58E-460E-A83C-18DD42DDB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552"/>
                <a:ext cx="236" cy="103"/>
              </a:xfrm>
              <a:custGeom>
                <a:avLst/>
                <a:gdLst>
                  <a:gd name="T0" fmla="*/ 228 w 236"/>
                  <a:gd name="T1" fmla="*/ 0 h 103"/>
                  <a:gd name="T2" fmla="*/ 236 w 236"/>
                  <a:gd name="T3" fmla="*/ 28 h 103"/>
                  <a:gd name="T4" fmla="*/ 10 w 236"/>
                  <a:gd name="T5" fmla="*/ 103 h 103"/>
                  <a:gd name="T6" fmla="*/ 0 w 236"/>
                  <a:gd name="T7" fmla="*/ 76 h 103"/>
                  <a:gd name="T8" fmla="*/ 228 w 236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03">
                    <a:moveTo>
                      <a:pt x="228" y="0"/>
                    </a:moveTo>
                    <a:lnTo>
                      <a:pt x="236" y="28"/>
                    </a:lnTo>
                    <a:lnTo>
                      <a:pt x="10" y="103"/>
                    </a:lnTo>
                    <a:lnTo>
                      <a:pt x="0" y="76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" name="Freeform 72">
                <a:extLst>
                  <a:ext uri="{FF2B5EF4-FFF2-40B4-BE49-F238E27FC236}">
                    <a16:creationId xmlns:a16="http://schemas.microsoft.com/office/drawing/2014/main" id="{DD6AFC95-B7EF-48D5-82AF-B14476434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1628"/>
                <a:ext cx="232" cy="91"/>
              </a:xfrm>
              <a:custGeom>
                <a:avLst/>
                <a:gdLst>
                  <a:gd name="T0" fmla="*/ 222 w 232"/>
                  <a:gd name="T1" fmla="*/ 0 h 91"/>
                  <a:gd name="T2" fmla="*/ 232 w 232"/>
                  <a:gd name="T3" fmla="*/ 27 h 91"/>
                  <a:gd name="T4" fmla="*/ 0 w 232"/>
                  <a:gd name="T5" fmla="*/ 91 h 91"/>
                  <a:gd name="T6" fmla="*/ 222 w 232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91">
                    <a:moveTo>
                      <a:pt x="222" y="0"/>
                    </a:moveTo>
                    <a:lnTo>
                      <a:pt x="232" y="27"/>
                    </a:lnTo>
                    <a:lnTo>
                      <a:pt x="0" y="91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" name="Freeform 73">
                <a:extLst>
                  <a:ext uri="{FF2B5EF4-FFF2-40B4-BE49-F238E27FC236}">
                    <a16:creationId xmlns:a16="http://schemas.microsoft.com/office/drawing/2014/main" id="{187B39E6-7EE8-4202-AEB8-60A4BB081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1655"/>
                <a:ext cx="232" cy="91"/>
              </a:xfrm>
              <a:custGeom>
                <a:avLst/>
                <a:gdLst>
                  <a:gd name="T0" fmla="*/ 232 w 232"/>
                  <a:gd name="T1" fmla="*/ 0 h 91"/>
                  <a:gd name="T2" fmla="*/ 0 w 232"/>
                  <a:gd name="T3" fmla="*/ 64 h 91"/>
                  <a:gd name="T4" fmla="*/ 12 w 232"/>
                  <a:gd name="T5" fmla="*/ 91 h 91"/>
                  <a:gd name="T6" fmla="*/ 232 w 232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91">
                    <a:moveTo>
                      <a:pt x="232" y="0"/>
                    </a:moveTo>
                    <a:lnTo>
                      <a:pt x="0" y="64"/>
                    </a:lnTo>
                    <a:lnTo>
                      <a:pt x="12" y="91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eform 74">
                <a:extLst>
                  <a:ext uri="{FF2B5EF4-FFF2-40B4-BE49-F238E27FC236}">
                    <a16:creationId xmlns:a16="http://schemas.microsoft.com/office/drawing/2014/main" id="{3804487B-61E0-47E5-9CCD-6C1528277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1628"/>
                <a:ext cx="232" cy="118"/>
              </a:xfrm>
              <a:custGeom>
                <a:avLst/>
                <a:gdLst>
                  <a:gd name="T0" fmla="*/ 222 w 232"/>
                  <a:gd name="T1" fmla="*/ 0 h 118"/>
                  <a:gd name="T2" fmla="*/ 232 w 232"/>
                  <a:gd name="T3" fmla="*/ 27 h 118"/>
                  <a:gd name="T4" fmla="*/ 12 w 232"/>
                  <a:gd name="T5" fmla="*/ 118 h 118"/>
                  <a:gd name="T6" fmla="*/ 0 w 232"/>
                  <a:gd name="T7" fmla="*/ 91 h 118"/>
                  <a:gd name="T8" fmla="*/ 222 w 23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18">
                    <a:moveTo>
                      <a:pt x="222" y="0"/>
                    </a:moveTo>
                    <a:lnTo>
                      <a:pt x="232" y="27"/>
                    </a:lnTo>
                    <a:lnTo>
                      <a:pt x="12" y="118"/>
                    </a:lnTo>
                    <a:lnTo>
                      <a:pt x="0" y="9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" name="Freeform 75">
                <a:extLst>
                  <a:ext uri="{FF2B5EF4-FFF2-40B4-BE49-F238E27FC236}">
                    <a16:creationId xmlns:a16="http://schemas.microsoft.com/office/drawing/2014/main" id="{8BAF205F-E4F6-475E-BF5C-5B1C16905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719"/>
                <a:ext cx="227" cy="107"/>
              </a:xfrm>
              <a:custGeom>
                <a:avLst/>
                <a:gdLst>
                  <a:gd name="T0" fmla="*/ 215 w 227"/>
                  <a:gd name="T1" fmla="*/ 0 h 107"/>
                  <a:gd name="T2" fmla="*/ 227 w 227"/>
                  <a:gd name="T3" fmla="*/ 27 h 107"/>
                  <a:gd name="T4" fmla="*/ 0 w 227"/>
                  <a:gd name="T5" fmla="*/ 107 h 107"/>
                  <a:gd name="T6" fmla="*/ 215 w 227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07">
                    <a:moveTo>
                      <a:pt x="215" y="0"/>
                    </a:moveTo>
                    <a:lnTo>
                      <a:pt x="227" y="27"/>
                    </a:lnTo>
                    <a:lnTo>
                      <a:pt x="0" y="107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" name="Freeform 76">
                <a:extLst>
                  <a:ext uri="{FF2B5EF4-FFF2-40B4-BE49-F238E27FC236}">
                    <a16:creationId xmlns:a16="http://schemas.microsoft.com/office/drawing/2014/main" id="{E91D0F81-5450-4449-AA9E-A1E8D2990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746"/>
                <a:ext cx="227" cy="106"/>
              </a:xfrm>
              <a:custGeom>
                <a:avLst/>
                <a:gdLst>
                  <a:gd name="T0" fmla="*/ 227 w 227"/>
                  <a:gd name="T1" fmla="*/ 0 h 106"/>
                  <a:gd name="T2" fmla="*/ 0 w 227"/>
                  <a:gd name="T3" fmla="*/ 80 h 106"/>
                  <a:gd name="T4" fmla="*/ 14 w 227"/>
                  <a:gd name="T5" fmla="*/ 106 h 106"/>
                  <a:gd name="T6" fmla="*/ 227 w 227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06">
                    <a:moveTo>
                      <a:pt x="227" y="0"/>
                    </a:moveTo>
                    <a:lnTo>
                      <a:pt x="0" y="80"/>
                    </a:lnTo>
                    <a:lnTo>
                      <a:pt x="14" y="10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" name="Freeform 77">
                <a:extLst>
                  <a:ext uri="{FF2B5EF4-FFF2-40B4-BE49-F238E27FC236}">
                    <a16:creationId xmlns:a16="http://schemas.microsoft.com/office/drawing/2014/main" id="{E6E5BDF6-EB5F-4587-806E-62B549FE0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719"/>
                <a:ext cx="227" cy="133"/>
              </a:xfrm>
              <a:custGeom>
                <a:avLst/>
                <a:gdLst>
                  <a:gd name="T0" fmla="*/ 215 w 227"/>
                  <a:gd name="T1" fmla="*/ 0 h 133"/>
                  <a:gd name="T2" fmla="*/ 227 w 227"/>
                  <a:gd name="T3" fmla="*/ 27 h 133"/>
                  <a:gd name="T4" fmla="*/ 14 w 227"/>
                  <a:gd name="T5" fmla="*/ 133 h 133"/>
                  <a:gd name="T6" fmla="*/ 0 w 227"/>
                  <a:gd name="T7" fmla="*/ 107 h 133"/>
                  <a:gd name="T8" fmla="*/ 215 w 227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33">
                    <a:moveTo>
                      <a:pt x="215" y="0"/>
                    </a:moveTo>
                    <a:lnTo>
                      <a:pt x="227" y="27"/>
                    </a:lnTo>
                    <a:lnTo>
                      <a:pt x="14" y="133"/>
                    </a:lnTo>
                    <a:lnTo>
                      <a:pt x="0" y="107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" name="Freeform 78">
                <a:extLst>
                  <a:ext uri="{FF2B5EF4-FFF2-40B4-BE49-F238E27FC236}">
                    <a16:creationId xmlns:a16="http://schemas.microsoft.com/office/drawing/2014/main" id="{7BD67654-C181-4521-B9C1-878EC0422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7" y="1826"/>
                <a:ext cx="222" cy="123"/>
              </a:xfrm>
              <a:custGeom>
                <a:avLst/>
                <a:gdLst>
                  <a:gd name="T0" fmla="*/ 208 w 222"/>
                  <a:gd name="T1" fmla="*/ 0 h 123"/>
                  <a:gd name="T2" fmla="*/ 222 w 222"/>
                  <a:gd name="T3" fmla="*/ 26 h 123"/>
                  <a:gd name="T4" fmla="*/ 0 w 222"/>
                  <a:gd name="T5" fmla="*/ 123 h 123"/>
                  <a:gd name="T6" fmla="*/ 208 w 222"/>
                  <a:gd name="T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23">
                    <a:moveTo>
                      <a:pt x="208" y="0"/>
                    </a:moveTo>
                    <a:lnTo>
                      <a:pt x="222" y="26"/>
                    </a:lnTo>
                    <a:lnTo>
                      <a:pt x="0" y="123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" name="Freeform 79">
                <a:extLst>
                  <a:ext uri="{FF2B5EF4-FFF2-40B4-BE49-F238E27FC236}">
                    <a16:creationId xmlns:a16="http://schemas.microsoft.com/office/drawing/2014/main" id="{0887ECF0-E6F7-40D3-BECD-D43A1785A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7" y="1852"/>
                <a:ext cx="222" cy="122"/>
              </a:xfrm>
              <a:custGeom>
                <a:avLst/>
                <a:gdLst>
                  <a:gd name="T0" fmla="*/ 222 w 222"/>
                  <a:gd name="T1" fmla="*/ 0 h 122"/>
                  <a:gd name="T2" fmla="*/ 0 w 222"/>
                  <a:gd name="T3" fmla="*/ 97 h 122"/>
                  <a:gd name="T4" fmla="*/ 16 w 222"/>
                  <a:gd name="T5" fmla="*/ 122 h 122"/>
                  <a:gd name="T6" fmla="*/ 222 w 222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122">
                    <a:moveTo>
                      <a:pt x="222" y="0"/>
                    </a:moveTo>
                    <a:lnTo>
                      <a:pt x="0" y="97"/>
                    </a:lnTo>
                    <a:lnTo>
                      <a:pt x="16" y="122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9" name="Freeform 80">
                <a:extLst>
                  <a:ext uri="{FF2B5EF4-FFF2-40B4-BE49-F238E27FC236}">
                    <a16:creationId xmlns:a16="http://schemas.microsoft.com/office/drawing/2014/main" id="{BC21A700-0D66-4EC1-9E01-9F80A4171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7" y="1826"/>
                <a:ext cx="222" cy="148"/>
              </a:xfrm>
              <a:custGeom>
                <a:avLst/>
                <a:gdLst>
                  <a:gd name="T0" fmla="*/ 208 w 222"/>
                  <a:gd name="T1" fmla="*/ 0 h 148"/>
                  <a:gd name="T2" fmla="*/ 222 w 222"/>
                  <a:gd name="T3" fmla="*/ 26 h 148"/>
                  <a:gd name="T4" fmla="*/ 16 w 222"/>
                  <a:gd name="T5" fmla="*/ 148 h 148"/>
                  <a:gd name="T6" fmla="*/ 0 w 222"/>
                  <a:gd name="T7" fmla="*/ 123 h 148"/>
                  <a:gd name="T8" fmla="*/ 208 w 222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48">
                    <a:moveTo>
                      <a:pt x="208" y="0"/>
                    </a:moveTo>
                    <a:lnTo>
                      <a:pt x="222" y="26"/>
                    </a:lnTo>
                    <a:lnTo>
                      <a:pt x="16" y="148"/>
                    </a:lnTo>
                    <a:lnTo>
                      <a:pt x="0" y="123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0" name="Freeform 81">
                <a:extLst>
                  <a:ext uri="{FF2B5EF4-FFF2-40B4-BE49-F238E27FC236}">
                    <a16:creationId xmlns:a16="http://schemas.microsoft.com/office/drawing/2014/main" id="{1D8AC9A1-1C1D-4F06-B3FE-D30AB921D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949"/>
                <a:ext cx="213" cy="136"/>
              </a:xfrm>
              <a:custGeom>
                <a:avLst/>
                <a:gdLst>
                  <a:gd name="T0" fmla="*/ 197 w 213"/>
                  <a:gd name="T1" fmla="*/ 0 h 136"/>
                  <a:gd name="T2" fmla="*/ 213 w 213"/>
                  <a:gd name="T3" fmla="*/ 25 h 136"/>
                  <a:gd name="T4" fmla="*/ 0 w 213"/>
                  <a:gd name="T5" fmla="*/ 136 h 136"/>
                  <a:gd name="T6" fmla="*/ 197 w 213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36">
                    <a:moveTo>
                      <a:pt x="197" y="0"/>
                    </a:moveTo>
                    <a:lnTo>
                      <a:pt x="213" y="25"/>
                    </a:lnTo>
                    <a:lnTo>
                      <a:pt x="0" y="136"/>
                    </a:lnTo>
                    <a:lnTo>
                      <a:pt x="1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1" name="Freeform 82">
                <a:extLst>
                  <a:ext uri="{FF2B5EF4-FFF2-40B4-BE49-F238E27FC236}">
                    <a16:creationId xmlns:a16="http://schemas.microsoft.com/office/drawing/2014/main" id="{42512415-8CCF-40A8-936C-7E04299FB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974"/>
                <a:ext cx="213" cy="135"/>
              </a:xfrm>
              <a:custGeom>
                <a:avLst/>
                <a:gdLst>
                  <a:gd name="T0" fmla="*/ 213 w 213"/>
                  <a:gd name="T1" fmla="*/ 0 h 135"/>
                  <a:gd name="T2" fmla="*/ 0 w 213"/>
                  <a:gd name="T3" fmla="*/ 111 h 135"/>
                  <a:gd name="T4" fmla="*/ 17 w 213"/>
                  <a:gd name="T5" fmla="*/ 135 h 135"/>
                  <a:gd name="T6" fmla="*/ 213 w 21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35">
                    <a:moveTo>
                      <a:pt x="213" y="0"/>
                    </a:moveTo>
                    <a:lnTo>
                      <a:pt x="0" y="111"/>
                    </a:lnTo>
                    <a:lnTo>
                      <a:pt x="17" y="135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2" name="Freeform 83">
                <a:extLst>
                  <a:ext uri="{FF2B5EF4-FFF2-40B4-BE49-F238E27FC236}">
                    <a16:creationId xmlns:a16="http://schemas.microsoft.com/office/drawing/2014/main" id="{CC9B0E6C-6E25-44CD-AFC2-5D6E5FF03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949"/>
                <a:ext cx="213" cy="160"/>
              </a:xfrm>
              <a:custGeom>
                <a:avLst/>
                <a:gdLst>
                  <a:gd name="T0" fmla="*/ 197 w 213"/>
                  <a:gd name="T1" fmla="*/ 0 h 160"/>
                  <a:gd name="T2" fmla="*/ 213 w 213"/>
                  <a:gd name="T3" fmla="*/ 25 h 160"/>
                  <a:gd name="T4" fmla="*/ 17 w 213"/>
                  <a:gd name="T5" fmla="*/ 160 h 160"/>
                  <a:gd name="T6" fmla="*/ 0 w 213"/>
                  <a:gd name="T7" fmla="*/ 136 h 160"/>
                  <a:gd name="T8" fmla="*/ 197 w 213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60">
                    <a:moveTo>
                      <a:pt x="197" y="0"/>
                    </a:moveTo>
                    <a:lnTo>
                      <a:pt x="213" y="25"/>
                    </a:lnTo>
                    <a:lnTo>
                      <a:pt x="17" y="160"/>
                    </a:lnTo>
                    <a:lnTo>
                      <a:pt x="0" y="136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3" name="Freeform 84">
                <a:extLst>
                  <a:ext uri="{FF2B5EF4-FFF2-40B4-BE49-F238E27FC236}">
                    <a16:creationId xmlns:a16="http://schemas.microsoft.com/office/drawing/2014/main" id="{3EB3DC46-15CE-414C-8C8B-5E0676785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2085"/>
                <a:ext cx="205" cy="151"/>
              </a:xfrm>
              <a:custGeom>
                <a:avLst/>
                <a:gdLst>
                  <a:gd name="T0" fmla="*/ 188 w 205"/>
                  <a:gd name="T1" fmla="*/ 0 h 151"/>
                  <a:gd name="T2" fmla="*/ 205 w 205"/>
                  <a:gd name="T3" fmla="*/ 24 h 151"/>
                  <a:gd name="T4" fmla="*/ 0 w 205"/>
                  <a:gd name="T5" fmla="*/ 151 h 151"/>
                  <a:gd name="T6" fmla="*/ 188 w 205"/>
                  <a:gd name="T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151">
                    <a:moveTo>
                      <a:pt x="188" y="0"/>
                    </a:moveTo>
                    <a:lnTo>
                      <a:pt x="205" y="24"/>
                    </a:lnTo>
                    <a:lnTo>
                      <a:pt x="0" y="151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4" name="Freeform 85">
                <a:extLst>
                  <a:ext uri="{FF2B5EF4-FFF2-40B4-BE49-F238E27FC236}">
                    <a16:creationId xmlns:a16="http://schemas.microsoft.com/office/drawing/2014/main" id="{A3A27DAD-D93F-4D88-BDBF-B416905A9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2109"/>
                <a:ext cx="205" cy="149"/>
              </a:xfrm>
              <a:custGeom>
                <a:avLst/>
                <a:gdLst>
                  <a:gd name="T0" fmla="*/ 205 w 205"/>
                  <a:gd name="T1" fmla="*/ 0 h 149"/>
                  <a:gd name="T2" fmla="*/ 0 w 205"/>
                  <a:gd name="T3" fmla="*/ 127 h 149"/>
                  <a:gd name="T4" fmla="*/ 19 w 205"/>
                  <a:gd name="T5" fmla="*/ 149 h 149"/>
                  <a:gd name="T6" fmla="*/ 205 w 205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149">
                    <a:moveTo>
                      <a:pt x="205" y="0"/>
                    </a:moveTo>
                    <a:lnTo>
                      <a:pt x="0" y="127"/>
                    </a:lnTo>
                    <a:lnTo>
                      <a:pt x="19" y="149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5" name="Freeform 86">
                <a:extLst>
                  <a:ext uri="{FF2B5EF4-FFF2-40B4-BE49-F238E27FC236}">
                    <a16:creationId xmlns:a16="http://schemas.microsoft.com/office/drawing/2014/main" id="{6EBBA3DB-83AA-4D3A-A0E7-5749B5E9E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2085"/>
                <a:ext cx="205" cy="173"/>
              </a:xfrm>
              <a:custGeom>
                <a:avLst/>
                <a:gdLst>
                  <a:gd name="T0" fmla="*/ 188 w 205"/>
                  <a:gd name="T1" fmla="*/ 0 h 173"/>
                  <a:gd name="T2" fmla="*/ 205 w 205"/>
                  <a:gd name="T3" fmla="*/ 24 h 173"/>
                  <a:gd name="T4" fmla="*/ 19 w 205"/>
                  <a:gd name="T5" fmla="*/ 173 h 173"/>
                  <a:gd name="T6" fmla="*/ 0 w 205"/>
                  <a:gd name="T7" fmla="*/ 151 h 173"/>
                  <a:gd name="T8" fmla="*/ 188 w 205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173">
                    <a:moveTo>
                      <a:pt x="188" y="0"/>
                    </a:moveTo>
                    <a:lnTo>
                      <a:pt x="205" y="24"/>
                    </a:lnTo>
                    <a:lnTo>
                      <a:pt x="19" y="173"/>
                    </a:lnTo>
                    <a:lnTo>
                      <a:pt x="0" y="151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6" name="Freeform 87">
                <a:extLst>
                  <a:ext uri="{FF2B5EF4-FFF2-40B4-BE49-F238E27FC236}">
                    <a16:creationId xmlns:a16="http://schemas.microsoft.com/office/drawing/2014/main" id="{FB47D773-58F1-4BF1-AE9F-F6EF5F313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236"/>
                <a:ext cx="195" cy="163"/>
              </a:xfrm>
              <a:custGeom>
                <a:avLst/>
                <a:gdLst>
                  <a:gd name="T0" fmla="*/ 176 w 195"/>
                  <a:gd name="T1" fmla="*/ 0 h 163"/>
                  <a:gd name="T2" fmla="*/ 195 w 195"/>
                  <a:gd name="T3" fmla="*/ 22 h 163"/>
                  <a:gd name="T4" fmla="*/ 0 w 195"/>
                  <a:gd name="T5" fmla="*/ 163 h 163"/>
                  <a:gd name="T6" fmla="*/ 176 w 195"/>
                  <a:gd name="T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63">
                    <a:moveTo>
                      <a:pt x="176" y="0"/>
                    </a:moveTo>
                    <a:lnTo>
                      <a:pt x="195" y="22"/>
                    </a:lnTo>
                    <a:lnTo>
                      <a:pt x="0" y="163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7" name="Freeform 88">
                <a:extLst>
                  <a:ext uri="{FF2B5EF4-FFF2-40B4-BE49-F238E27FC236}">
                    <a16:creationId xmlns:a16="http://schemas.microsoft.com/office/drawing/2014/main" id="{0D74A2A4-48BC-48A8-B7C9-593E61B20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258"/>
                <a:ext cx="195" cy="162"/>
              </a:xfrm>
              <a:custGeom>
                <a:avLst/>
                <a:gdLst>
                  <a:gd name="T0" fmla="*/ 195 w 195"/>
                  <a:gd name="T1" fmla="*/ 0 h 162"/>
                  <a:gd name="T2" fmla="*/ 0 w 195"/>
                  <a:gd name="T3" fmla="*/ 141 h 162"/>
                  <a:gd name="T4" fmla="*/ 20 w 195"/>
                  <a:gd name="T5" fmla="*/ 162 h 162"/>
                  <a:gd name="T6" fmla="*/ 195 w 195"/>
                  <a:gd name="T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62">
                    <a:moveTo>
                      <a:pt x="195" y="0"/>
                    </a:moveTo>
                    <a:lnTo>
                      <a:pt x="0" y="141"/>
                    </a:lnTo>
                    <a:lnTo>
                      <a:pt x="20" y="162"/>
                    </a:lnTo>
                    <a:lnTo>
                      <a:pt x="1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8" name="Freeform 89">
                <a:extLst>
                  <a:ext uri="{FF2B5EF4-FFF2-40B4-BE49-F238E27FC236}">
                    <a16:creationId xmlns:a16="http://schemas.microsoft.com/office/drawing/2014/main" id="{9619CB33-9F88-43A7-BEBD-71730930D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236"/>
                <a:ext cx="195" cy="184"/>
              </a:xfrm>
              <a:custGeom>
                <a:avLst/>
                <a:gdLst>
                  <a:gd name="T0" fmla="*/ 176 w 195"/>
                  <a:gd name="T1" fmla="*/ 0 h 184"/>
                  <a:gd name="T2" fmla="*/ 195 w 195"/>
                  <a:gd name="T3" fmla="*/ 22 h 184"/>
                  <a:gd name="T4" fmla="*/ 20 w 195"/>
                  <a:gd name="T5" fmla="*/ 184 h 184"/>
                  <a:gd name="T6" fmla="*/ 0 w 195"/>
                  <a:gd name="T7" fmla="*/ 163 h 184"/>
                  <a:gd name="T8" fmla="*/ 176 w 195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84">
                    <a:moveTo>
                      <a:pt x="176" y="0"/>
                    </a:moveTo>
                    <a:lnTo>
                      <a:pt x="195" y="22"/>
                    </a:lnTo>
                    <a:lnTo>
                      <a:pt x="20" y="184"/>
                    </a:lnTo>
                    <a:lnTo>
                      <a:pt x="0" y="16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9" name="Freeform 90">
                <a:extLst>
                  <a:ext uri="{FF2B5EF4-FFF2-40B4-BE49-F238E27FC236}">
                    <a16:creationId xmlns:a16="http://schemas.microsoft.com/office/drawing/2014/main" id="{DCEF0618-632C-45A3-9B02-67A9E7926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2399"/>
                <a:ext cx="185" cy="175"/>
              </a:xfrm>
              <a:custGeom>
                <a:avLst/>
                <a:gdLst>
                  <a:gd name="T0" fmla="*/ 165 w 185"/>
                  <a:gd name="T1" fmla="*/ 0 h 175"/>
                  <a:gd name="T2" fmla="*/ 185 w 185"/>
                  <a:gd name="T3" fmla="*/ 21 h 175"/>
                  <a:gd name="T4" fmla="*/ 0 w 185"/>
                  <a:gd name="T5" fmla="*/ 175 h 175"/>
                  <a:gd name="T6" fmla="*/ 165 w 185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75">
                    <a:moveTo>
                      <a:pt x="165" y="0"/>
                    </a:moveTo>
                    <a:lnTo>
                      <a:pt x="185" y="21"/>
                    </a:lnTo>
                    <a:lnTo>
                      <a:pt x="0" y="175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0" name="Freeform 91">
                <a:extLst>
                  <a:ext uri="{FF2B5EF4-FFF2-40B4-BE49-F238E27FC236}">
                    <a16:creationId xmlns:a16="http://schemas.microsoft.com/office/drawing/2014/main" id="{335EF081-408A-4F92-B656-3A67DCCB4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2420"/>
                <a:ext cx="185" cy="174"/>
              </a:xfrm>
              <a:custGeom>
                <a:avLst/>
                <a:gdLst>
                  <a:gd name="T0" fmla="*/ 185 w 185"/>
                  <a:gd name="T1" fmla="*/ 0 h 174"/>
                  <a:gd name="T2" fmla="*/ 0 w 185"/>
                  <a:gd name="T3" fmla="*/ 154 h 174"/>
                  <a:gd name="T4" fmla="*/ 22 w 185"/>
                  <a:gd name="T5" fmla="*/ 174 h 174"/>
                  <a:gd name="T6" fmla="*/ 185 w 185"/>
                  <a:gd name="T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74">
                    <a:moveTo>
                      <a:pt x="185" y="0"/>
                    </a:moveTo>
                    <a:lnTo>
                      <a:pt x="0" y="154"/>
                    </a:lnTo>
                    <a:lnTo>
                      <a:pt x="22" y="174"/>
                    </a:lnTo>
                    <a:lnTo>
                      <a:pt x="18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1" name="Freeform 92">
                <a:extLst>
                  <a:ext uri="{FF2B5EF4-FFF2-40B4-BE49-F238E27FC236}">
                    <a16:creationId xmlns:a16="http://schemas.microsoft.com/office/drawing/2014/main" id="{6D8B4180-E71A-47B3-87E3-3D7F5B637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2399"/>
                <a:ext cx="185" cy="195"/>
              </a:xfrm>
              <a:custGeom>
                <a:avLst/>
                <a:gdLst>
                  <a:gd name="T0" fmla="*/ 165 w 185"/>
                  <a:gd name="T1" fmla="*/ 0 h 195"/>
                  <a:gd name="T2" fmla="*/ 185 w 185"/>
                  <a:gd name="T3" fmla="*/ 21 h 195"/>
                  <a:gd name="T4" fmla="*/ 22 w 185"/>
                  <a:gd name="T5" fmla="*/ 195 h 195"/>
                  <a:gd name="T6" fmla="*/ 0 w 185"/>
                  <a:gd name="T7" fmla="*/ 175 h 195"/>
                  <a:gd name="T8" fmla="*/ 165 w 185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95">
                    <a:moveTo>
                      <a:pt x="165" y="0"/>
                    </a:moveTo>
                    <a:lnTo>
                      <a:pt x="185" y="21"/>
                    </a:lnTo>
                    <a:lnTo>
                      <a:pt x="22" y="195"/>
                    </a:lnTo>
                    <a:lnTo>
                      <a:pt x="0" y="17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eform 93">
                <a:extLst>
                  <a:ext uri="{FF2B5EF4-FFF2-40B4-BE49-F238E27FC236}">
                    <a16:creationId xmlns:a16="http://schemas.microsoft.com/office/drawing/2014/main" id="{4B0393E2-0FE8-419C-B275-72E0180E4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2574"/>
                <a:ext cx="174" cy="187"/>
              </a:xfrm>
              <a:custGeom>
                <a:avLst/>
                <a:gdLst>
                  <a:gd name="T0" fmla="*/ 152 w 174"/>
                  <a:gd name="T1" fmla="*/ 0 h 187"/>
                  <a:gd name="T2" fmla="*/ 174 w 174"/>
                  <a:gd name="T3" fmla="*/ 20 h 187"/>
                  <a:gd name="T4" fmla="*/ 0 w 174"/>
                  <a:gd name="T5" fmla="*/ 187 h 187"/>
                  <a:gd name="T6" fmla="*/ 152 w 174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187">
                    <a:moveTo>
                      <a:pt x="152" y="0"/>
                    </a:moveTo>
                    <a:lnTo>
                      <a:pt x="174" y="20"/>
                    </a:lnTo>
                    <a:lnTo>
                      <a:pt x="0" y="187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eform 94">
                <a:extLst>
                  <a:ext uri="{FF2B5EF4-FFF2-40B4-BE49-F238E27FC236}">
                    <a16:creationId xmlns:a16="http://schemas.microsoft.com/office/drawing/2014/main" id="{EBE53311-9B53-414F-AE0A-86F0A8EB3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2594"/>
                <a:ext cx="174" cy="185"/>
              </a:xfrm>
              <a:custGeom>
                <a:avLst/>
                <a:gdLst>
                  <a:gd name="T0" fmla="*/ 174 w 174"/>
                  <a:gd name="T1" fmla="*/ 0 h 185"/>
                  <a:gd name="T2" fmla="*/ 0 w 174"/>
                  <a:gd name="T3" fmla="*/ 167 h 185"/>
                  <a:gd name="T4" fmla="*/ 24 w 174"/>
                  <a:gd name="T5" fmla="*/ 185 h 185"/>
                  <a:gd name="T6" fmla="*/ 174 w 174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185">
                    <a:moveTo>
                      <a:pt x="174" y="0"/>
                    </a:moveTo>
                    <a:lnTo>
                      <a:pt x="0" y="167"/>
                    </a:lnTo>
                    <a:lnTo>
                      <a:pt x="24" y="185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eform 95">
                <a:extLst>
                  <a:ext uri="{FF2B5EF4-FFF2-40B4-BE49-F238E27FC236}">
                    <a16:creationId xmlns:a16="http://schemas.microsoft.com/office/drawing/2014/main" id="{55B110F8-B56C-46ED-833A-059CD134C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2574"/>
                <a:ext cx="174" cy="205"/>
              </a:xfrm>
              <a:custGeom>
                <a:avLst/>
                <a:gdLst>
                  <a:gd name="T0" fmla="*/ 152 w 174"/>
                  <a:gd name="T1" fmla="*/ 0 h 205"/>
                  <a:gd name="T2" fmla="*/ 174 w 174"/>
                  <a:gd name="T3" fmla="*/ 20 h 205"/>
                  <a:gd name="T4" fmla="*/ 24 w 174"/>
                  <a:gd name="T5" fmla="*/ 205 h 205"/>
                  <a:gd name="T6" fmla="*/ 0 w 174"/>
                  <a:gd name="T7" fmla="*/ 187 h 205"/>
                  <a:gd name="T8" fmla="*/ 152 w 174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05">
                    <a:moveTo>
                      <a:pt x="152" y="0"/>
                    </a:moveTo>
                    <a:lnTo>
                      <a:pt x="174" y="20"/>
                    </a:lnTo>
                    <a:lnTo>
                      <a:pt x="24" y="205"/>
                    </a:lnTo>
                    <a:lnTo>
                      <a:pt x="0" y="18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5" name="Freeform 96">
                <a:extLst>
                  <a:ext uri="{FF2B5EF4-FFF2-40B4-BE49-F238E27FC236}">
                    <a16:creationId xmlns:a16="http://schemas.microsoft.com/office/drawing/2014/main" id="{63CEA63C-9217-491A-8CF7-8CA9D43ED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1796"/>
                <a:ext cx="5038" cy="29"/>
              </a:xfrm>
              <a:custGeom>
                <a:avLst/>
                <a:gdLst>
                  <a:gd name="T0" fmla="*/ 0 w 5038"/>
                  <a:gd name="T1" fmla="*/ 0 h 29"/>
                  <a:gd name="T2" fmla="*/ 0 w 5038"/>
                  <a:gd name="T3" fmla="*/ 29 h 29"/>
                  <a:gd name="T4" fmla="*/ 5038 w 5038"/>
                  <a:gd name="T5" fmla="*/ 0 h 29"/>
                  <a:gd name="T6" fmla="*/ 0 w 50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38" h="29">
                    <a:moveTo>
                      <a:pt x="0" y="0"/>
                    </a:moveTo>
                    <a:lnTo>
                      <a:pt x="0" y="29"/>
                    </a:lnTo>
                    <a:lnTo>
                      <a:pt x="503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eform 97">
                <a:extLst>
                  <a:ext uri="{FF2B5EF4-FFF2-40B4-BE49-F238E27FC236}">
                    <a16:creationId xmlns:a16="http://schemas.microsoft.com/office/drawing/2014/main" id="{BF01F575-C2F3-4855-9402-34E415598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1796"/>
                <a:ext cx="5038" cy="29"/>
              </a:xfrm>
              <a:custGeom>
                <a:avLst/>
                <a:gdLst>
                  <a:gd name="T0" fmla="*/ 0 w 5038"/>
                  <a:gd name="T1" fmla="*/ 29 h 29"/>
                  <a:gd name="T2" fmla="*/ 5038 w 5038"/>
                  <a:gd name="T3" fmla="*/ 0 h 29"/>
                  <a:gd name="T4" fmla="*/ 5038 w 5038"/>
                  <a:gd name="T5" fmla="*/ 29 h 29"/>
                  <a:gd name="T6" fmla="*/ 0 w 5038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38" h="29">
                    <a:moveTo>
                      <a:pt x="0" y="29"/>
                    </a:moveTo>
                    <a:lnTo>
                      <a:pt x="5038" y="0"/>
                    </a:lnTo>
                    <a:lnTo>
                      <a:pt x="5038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7" name="Rectangle 98">
                <a:extLst>
                  <a:ext uri="{FF2B5EF4-FFF2-40B4-BE49-F238E27FC236}">
                    <a16:creationId xmlns:a16="http://schemas.microsoft.com/office/drawing/2014/main" id="{206A6E27-82D8-4774-ABFB-152835392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" y="1796"/>
                <a:ext cx="5038" cy="29"/>
              </a:xfrm>
              <a:prstGeom prst="rect">
                <a:avLst/>
              </a:prstGeom>
              <a:noFill/>
              <a:ln w="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8" name="Rectangle 100">
                <a:extLst>
                  <a:ext uri="{FF2B5EF4-FFF2-40B4-BE49-F238E27FC236}">
                    <a16:creationId xmlns:a16="http://schemas.microsoft.com/office/drawing/2014/main" id="{08F6F549-AD35-4E45-ABDF-9D8F49413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" y="906"/>
                <a:ext cx="117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Grid length greater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9" name="Rectangle 101">
                <a:extLst>
                  <a:ext uri="{FF2B5EF4-FFF2-40B4-BE49-F238E27FC236}">
                    <a16:creationId xmlns:a16="http://schemas.microsoft.com/office/drawing/2014/main" id="{77226B64-1A91-4887-8368-71ECE5D9E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7" y="1081"/>
                <a:ext cx="138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than ellipsoidal length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0" name="Rectangle 102">
                <a:extLst>
                  <a:ext uri="{FF2B5EF4-FFF2-40B4-BE49-F238E27FC236}">
                    <a16:creationId xmlns:a16="http://schemas.microsoft.com/office/drawing/2014/main" id="{A1A9447D-FAF1-452E-9EAA-4D2A4165A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0" y="1259"/>
                <a:ext cx="92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(distortion &gt; 0)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1" name="Rectangle 103">
                <a:extLst>
                  <a:ext uri="{FF2B5EF4-FFF2-40B4-BE49-F238E27FC236}">
                    <a16:creationId xmlns:a16="http://schemas.microsoft.com/office/drawing/2014/main" id="{BE7DCEA9-8D12-44E4-91A6-8F093A748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884"/>
                <a:ext cx="52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Ellipsoid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2" name="Rectangle 104">
                <a:extLst>
                  <a:ext uri="{FF2B5EF4-FFF2-40B4-BE49-F238E27FC236}">
                    <a16:creationId xmlns:a16="http://schemas.microsoft.com/office/drawing/2014/main" id="{3963E914-CF27-4EDC-A39B-72F64DB2A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" y="1039"/>
                <a:ext cx="449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surface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3" name="Rectangle 105">
                <a:extLst>
                  <a:ext uri="{FF2B5EF4-FFF2-40B4-BE49-F238E27FC236}">
                    <a16:creationId xmlns:a16="http://schemas.microsoft.com/office/drawing/2014/main" id="{7F7DBAE0-8231-4912-8BD4-0BBAE2313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" y="1071"/>
                <a:ext cx="116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Typical State Plane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4" name="Rectangle 106">
                <a:extLst>
                  <a:ext uri="{FF2B5EF4-FFF2-40B4-BE49-F238E27FC236}">
                    <a16:creationId xmlns:a16="http://schemas.microsoft.com/office/drawing/2014/main" id="{32437D4F-4C8C-4235-BCA1-103584283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" y="1236"/>
                <a:ext cx="449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surface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5" name="Rectangle 108">
                <a:extLst>
                  <a:ext uri="{FF2B5EF4-FFF2-40B4-BE49-F238E27FC236}">
                    <a16:creationId xmlns:a16="http://schemas.microsoft.com/office/drawing/2014/main" id="{034577A4-FCFA-4889-841A-585A9D6A2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2" y="3233"/>
                <a:ext cx="2097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Typical State Plane Zone </a:t>
                </a:r>
              </a:p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Rectangle 109">
                <a:extLst>
                  <a:ext uri="{FF2B5EF4-FFF2-40B4-BE49-F238E27FC236}">
                    <a16:creationId xmlns:a16="http://schemas.microsoft.com/office/drawing/2014/main" id="{931B3975-CCEA-48BF-85AC-B8D1678AA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3400"/>
                <a:ext cx="2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width for balanced positive </a:t>
                </a:r>
                <a:endPara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Rectangle 110">
                <a:extLst>
                  <a:ext uri="{FF2B5EF4-FFF2-40B4-BE49-F238E27FC236}">
                    <a16:creationId xmlns:a16="http://schemas.microsoft.com/office/drawing/2014/main" id="{69452B20-C545-4D69-A56C-9BFB63C2D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2" y="3611"/>
                <a:ext cx="194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and negative distortion</a:t>
                </a:r>
                <a:endPara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113">
                <a:extLst>
                  <a:ext uri="{FF2B5EF4-FFF2-40B4-BE49-F238E27FC236}">
                    <a16:creationId xmlns:a16="http://schemas.microsoft.com/office/drawing/2014/main" id="{2AF4E371-818D-4E8D-A49B-9ED65812F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3465"/>
                <a:ext cx="855" cy="13"/>
              </a:xfrm>
              <a:custGeom>
                <a:avLst/>
                <a:gdLst>
                  <a:gd name="T0" fmla="*/ 0 w 855"/>
                  <a:gd name="T1" fmla="*/ 13 h 13"/>
                  <a:gd name="T2" fmla="*/ 855 w 855"/>
                  <a:gd name="T3" fmla="*/ 0 h 13"/>
                  <a:gd name="T4" fmla="*/ 855 w 855"/>
                  <a:gd name="T5" fmla="*/ 13 h 13"/>
                  <a:gd name="T6" fmla="*/ 0 w 855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5" h="13">
                    <a:moveTo>
                      <a:pt x="0" y="13"/>
                    </a:moveTo>
                    <a:lnTo>
                      <a:pt x="855" y="0"/>
                    </a:lnTo>
                    <a:lnTo>
                      <a:pt x="855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9" name="Rectangle 114">
                <a:extLst>
                  <a:ext uri="{FF2B5EF4-FFF2-40B4-BE49-F238E27FC236}">
                    <a16:creationId xmlns:a16="http://schemas.microsoft.com/office/drawing/2014/main" id="{E9DD2B5A-E87C-4144-B140-CE74A041F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2404"/>
                <a:ext cx="143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Grid length less than</a:t>
                </a:r>
                <a:endPara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Rectangle 115">
                <a:extLst>
                  <a:ext uri="{FF2B5EF4-FFF2-40B4-BE49-F238E27FC236}">
                    <a16:creationId xmlns:a16="http://schemas.microsoft.com/office/drawing/2014/main" id="{0ECC5409-E6C3-429C-ADF7-58BAF4530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" y="2579"/>
                <a:ext cx="117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ellipsoidal length</a:t>
                </a:r>
                <a:endPara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Rectangle 116">
                <a:extLst>
                  <a:ext uri="{FF2B5EF4-FFF2-40B4-BE49-F238E27FC236}">
                    <a16:creationId xmlns:a16="http://schemas.microsoft.com/office/drawing/2014/main" id="{E77A5202-E8F4-4B59-B1F9-0EBB6A14E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" y="2757"/>
                <a:ext cx="100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(distortion &lt; 0)</a:t>
                </a:r>
                <a:endPara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Rectangle 117">
                <a:extLst>
                  <a:ext uri="{FF2B5EF4-FFF2-40B4-BE49-F238E27FC236}">
                    <a16:creationId xmlns:a16="http://schemas.microsoft.com/office/drawing/2014/main" id="{11460DF9-7F12-48AA-B6A5-E01E0E968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3465"/>
                <a:ext cx="855" cy="13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3" name="Freeform 118">
                <a:extLst>
                  <a:ext uri="{FF2B5EF4-FFF2-40B4-BE49-F238E27FC236}">
                    <a16:creationId xmlns:a16="http://schemas.microsoft.com/office/drawing/2014/main" id="{CDD0FEAB-D88C-4B5F-ACD8-C2BE34195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3465"/>
                <a:ext cx="855" cy="13"/>
              </a:xfrm>
              <a:custGeom>
                <a:avLst/>
                <a:gdLst>
                  <a:gd name="T0" fmla="*/ 0 w 855"/>
                  <a:gd name="T1" fmla="*/ 0 h 13"/>
                  <a:gd name="T2" fmla="*/ 0 w 855"/>
                  <a:gd name="T3" fmla="*/ 13 h 13"/>
                  <a:gd name="T4" fmla="*/ 855 w 855"/>
                  <a:gd name="T5" fmla="*/ 0 h 13"/>
                  <a:gd name="T6" fmla="*/ 0 w 85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5" h="13">
                    <a:moveTo>
                      <a:pt x="0" y="0"/>
                    </a:moveTo>
                    <a:lnTo>
                      <a:pt x="0" y="13"/>
                    </a:lnTo>
                    <a:lnTo>
                      <a:pt x="85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119">
                <a:extLst>
                  <a:ext uri="{FF2B5EF4-FFF2-40B4-BE49-F238E27FC236}">
                    <a16:creationId xmlns:a16="http://schemas.microsoft.com/office/drawing/2014/main" id="{B4257653-B06B-4255-87C0-540D10843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3465"/>
                <a:ext cx="855" cy="13"/>
              </a:xfrm>
              <a:custGeom>
                <a:avLst/>
                <a:gdLst>
                  <a:gd name="T0" fmla="*/ 0 w 855"/>
                  <a:gd name="T1" fmla="*/ 13 h 13"/>
                  <a:gd name="T2" fmla="*/ 855 w 855"/>
                  <a:gd name="T3" fmla="*/ 0 h 13"/>
                  <a:gd name="T4" fmla="*/ 855 w 855"/>
                  <a:gd name="T5" fmla="*/ 13 h 13"/>
                  <a:gd name="T6" fmla="*/ 0 w 855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5" h="13">
                    <a:moveTo>
                      <a:pt x="0" y="13"/>
                    </a:moveTo>
                    <a:lnTo>
                      <a:pt x="855" y="0"/>
                    </a:lnTo>
                    <a:lnTo>
                      <a:pt x="855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5" name="Rectangle 120">
                <a:extLst>
                  <a:ext uri="{FF2B5EF4-FFF2-40B4-BE49-F238E27FC236}">
                    <a16:creationId xmlns:a16="http://schemas.microsoft.com/office/drawing/2014/main" id="{8AE17CA5-5136-4C95-AB3E-32D6E0071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465"/>
                <a:ext cx="855" cy="13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6" name="Freeform 121">
                <a:extLst>
                  <a:ext uri="{FF2B5EF4-FFF2-40B4-BE49-F238E27FC236}">
                    <a16:creationId xmlns:a16="http://schemas.microsoft.com/office/drawing/2014/main" id="{CACC94C0-5079-4229-AC71-945EBB8D1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5" y="3434"/>
                <a:ext cx="227" cy="76"/>
              </a:xfrm>
              <a:custGeom>
                <a:avLst/>
                <a:gdLst>
                  <a:gd name="T0" fmla="*/ 0 w 227"/>
                  <a:gd name="T1" fmla="*/ 76 h 76"/>
                  <a:gd name="T2" fmla="*/ 227 w 227"/>
                  <a:gd name="T3" fmla="*/ 38 h 76"/>
                  <a:gd name="T4" fmla="*/ 0 w 227"/>
                  <a:gd name="T5" fmla="*/ 0 h 76"/>
                  <a:gd name="T6" fmla="*/ 0 w 227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76">
                    <a:moveTo>
                      <a:pt x="0" y="76"/>
                    </a:moveTo>
                    <a:lnTo>
                      <a:pt x="227" y="38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7" name="Freeform 122">
                <a:extLst>
                  <a:ext uri="{FF2B5EF4-FFF2-40B4-BE49-F238E27FC236}">
                    <a16:creationId xmlns:a16="http://schemas.microsoft.com/office/drawing/2014/main" id="{11699B62-0404-4646-9CFB-5C82E57A4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5" y="3434"/>
                <a:ext cx="227" cy="76"/>
              </a:xfrm>
              <a:custGeom>
                <a:avLst/>
                <a:gdLst>
                  <a:gd name="T0" fmla="*/ 0 w 227"/>
                  <a:gd name="T1" fmla="*/ 76 h 76"/>
                  <a:gd name="T2" fmla="*/ 227 w 227"/>
                  <a:gd name="T3" fmla="*/ 38 h 76"/>
                  <a:gd name="T4" fmla="*/ 0 w 227"/>
                  <a:gd name="T5" fmla="*/ 0 h 76"/>
                  <a:gd name="T6" fmla="*/ 0 w 227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76">
                    <a:moveTo>
                      <a:pt x="0" y="76"/>
                    </a:moveTo>
                    <a:lnTo>
                      <a:pt x="227" y="38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8" name="Line 159">
                <a:extLst>
                  <a:ext uri="{FF2B5EF4-FFF2-40B4-BE49-F238E27FC236}">
                    <a16:creationId xmlns:a16="http://schemas.microsoft.com/office/drawing/2014/main" id="{38C57B9F-8603-4B95-BF5C-00740395E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7" y="1811"/>
                <a:ext cx="9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9" name="Freeform 160">
                <a:extLst>
                  <a:ext uri="{FF2B5EF4-FFF2-40B4-BE49-F238E27FC236}">
                    <a16:creationId xmlns:a16="http://schemas.microsoft.com/office/drawing/2014/main" id="{7447244D-88C2-4674-A88D-4D4C1FAD5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3434"/>
                <a:ext cx="227" cy="76"/>
              </a:xfrm>
              <a:custGeom>
                <a:avLst/>
                <a:gdLst>
                  <a:gd name="T0" fmla="*/ 227 w 227"/>
                  <a:gd name="T1" fmla="*/ 76 h 76"/>
                  <a:gd name="T2" fmla="*/ 0 w 227"/>
                  <a:gd name="T3" fmla="*/ 38 h 76"/>
                  <a:gd name="T4" fmla="*/ 227 w 227"/>
                  <a:gd name="T5" fmla="*/ 0 h 76"/>
                  <a:gd name="T6" fmla="*/ 227 w 227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76">
                    <a:moveTo>
                      <a:pt x="227" y="76"/>
                    </a:moveTo>
                    <a:lnTo>
                      <a:pt x="0" y="38"/>
                    </a:lnTo>
                    <a:lnTo>
                      <a:pt x="227" y="0"/>
                    </a:lnTo>
                    <a:lnTo>
                      <a:pt x="22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0" name="Freeform 161">
                <a:extLst>
                  <a:ext uri="{FF2B5EF4-FFF2-40B4-BE49-F238E27FC236}">
                    <a16:creationId xmlns:a16="http://schemas.microsoft.com/office/drawing/2014/main" id="{3CBE2ED7-843D-4DB0-86C4-2C02765D7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3434"/>
                <a:ext cx="227" cy="76"/>
              </a:xfrm>
              <a:custGeom>
                <a:avLst/>
                <a:gdLst>
                  <a:gd name="T0" fmla="*/ 227 w 227"/>
                  <a:gd name="T1" fmla="*/ 76 h 76"/>
                  <a:gd name="T2" fmla="*/ 0 w 227"/>
                  <a:gd name="T3" fmla="*/ 38 h 76"/>
                  <a:gd name="T4" fmla="*/ 227 w 227"/>
                  <a:gd name="T5" fmla="*/ 0 h 76"/>
                  <a:gd name="T6" fmla="*/ 227 w 227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76">
                    <a:moveTo>
                      <a:pt x="227" y="76"/>
                    </a:moveTo>
                    <a:lnTo>
                      <a:pt x="0" y="38"/>
                    </a:lnTo>
                    <a:lnTo>
                      <a:pt x="227" y="0"/>
                    </a:lnTo>
                    <a:lnTo>
                      <a:pt x="227" y="7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1" name="Line 198">
                <a:extLst>
                  <a:ext uri="{FF2B5EF4-FFF2-40B4-BE49-F238E27FC236}">
                    <a16:creationId xmlns:a16="http://schemas.microsoft.com/office/drawing/2014/main" id="{C303F15C-0BA4-42C9-A335-2E5118A10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811"/>
                <a:ext cx="8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2" name="Freeform 199">
                <a:extLst>
                  <a:ext uri="{FF2B5EF4-FFF2-40B4-BE49-F238E27FC236}">
                    <a16:creationId xmlns:a16="http://schemas.microsoft.com/office/drawing/2014/main" id="{CD4C8D21-FF06-4F70-B5B6-EBEC912AD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" y="1779"/>
                <a:ext cx="458" cy="63"/>
              </a:xfrm>
              <a:custGeom>
                <a:avLst/>
                <a:gdLst>
                  <a:gd name="T0" fmla="*/ 0 w 458"/>
                  <a:gd name="T1" fmla="*/ 0 h 63"/>
                  <a:gd name="T2" fmla="*/ 0 w 458"/>
                  <a:gd name="T3" fmla="*/ 63 h 63"/>
                  <a:gd name="T4" fmla="*/ 458 w 458"/>
                  <a:gd name="T5" fmla="*/ 0 h 63"/>
                  <a:gd name="T6" fmla="*/ 0 w 458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8" h="63">
                    <a:moveTo>
                      <a:pt x="0" y="0"/>
                    </a:moveTo>
                    <a:lnTo>
                      <a:pt x="0" y="63"/>
                    </a:lnTo>
                    <a:lnTo>
                      <a:pt x="45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3" name="Freeform 200">
                <a:extLst>
                  <a:ext uri="{FF2B5EF4-FFF2-40B4-BE49-F238E27FC236}">
                    <a16:creationId xmlns:a16="http://schemas.microsoft.com/office/drawing/2014/main" id="{47C9E637-966D-4B61-8FB0-F911FB91F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" y="1779"/>
                <a:ext cx="458" cy="63"/>
              </a:xfrm>
              <a:custGeom>
                <a:avLst/>
                <a:gdLst>
                  <a:gd name="T0" fmla="*/ 0 w 458"/>
                  <a:gd name="T1" fmla="*/ 63 h 63"/>
                  <a:gd name="T2" fmla="*/ 458 w 458"/>
                  <a:gd name="T3" fmla="*/ 0 h 63"/>
                  <a:gd name="T4" fmla="*/ 458 w 458"/>
                  <a:gd name="T5" fmla="*/ 63 h 63"/>
                  <a:gd name="T6" fmla="*/ 0 w 458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8" h="63">
                    <a:moveTo>
                      <a:pt x="0" y="63"/>
                    </a:moveTo>
                    <a:lnTo>
                      <a:pt x="458" y="0"/>
                    </a:lnTo>
                    <a:lnTo>
                      <a:pt x="458" y="63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" name="Rectangle 201">
                <a:extLst>
                  <a:ext uri="{FF2B5EF4-FFF2-40B4-BE49-F238E27FC236}">
                    <a16:creationId xmlns:a16="http://schemas.microsoft.com/office/drawing/2014/main" id="{C845C73F-CFEC-46FC-86E9-11EBFFE1B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1" y="1779"/>
                <a:ext cx="458" cy="63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5" name="Freeform 202">
                <a:extLst>
                  <a:ext uri="{FF2B5EF4-FFF2-40B4-BE49-F238E27FC236}">
                    <a16:creationId xmlns:a16="http://schemas.microsoft.com/office/drawing/2014/main" id="{94F92DE9-C940-4289-B738-DD1948E22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1779"/>
                <a:ext cx="431" cy="63"/>
              </a:xfrm>
              <a:custGeom>
                <a:avLst/>
                <a:gdLst>
                  <a:gd name="T0" fmla="*/ 0 w 431"/>
                  <a:gd name="T1" fmla="*/ 0 h 63"/>
                  <a:gd name="T2" fmla="*/ 0 w 431"/>
                  <a:gd name="T3" fmla="*/ 63 h 63"/>
                  <a:gd name="T4" fmla="*/ 431 w 431"/>
                  <a:gd name="T5" fmla="*/ 0 h 63"/>
                  <a:gd name="T6" fmla="*/ 0 w 431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63">
                    <a:moveTo>
                      <a:pt x="0" y="0"/>
                    </a:moveTo>
                    <a:lnTo>
                      <a:pt x="0" y="63"/>
                    </a:lnTo>
                    <a:lnTo>
                      <a:pt x="43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6" name="Freeform 203">
                <a:extLst>
                  <a:ext uri="{FF2B5EF4-FFF2-40B4-BE49-F238E27FC236}">
                    <a16:creationId xmlns:a16="http://schemas.microsoft.com/office/drawing/2014/main" id="{BCDE6B58-1BA9-4415-9E8D-B3F733639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1779"/>
                <a:ext cx="431" cy="63"/>
              </a:xfrm>
              <a:custGeom>
                <a:avLst/>
                <a:gdLst>
                  <a:gd name="T0" fmla="*/ 0 w 431"/>
                  <a:gd name="T1" fmla="*/ 63 h 63"/>
                  <a:gd name="T2" fmla="*/ 431 w 431"/>
                  <a:gd name="T3" fmla="*/ 0 h 63"/>
                  <a:gd name="T4" fmla="*/ 431 w 431"/>
                  <a:gd name="T5" fmla="*/ 63 h 63"/>
                  <a:gd name="T6" fmla="*/ 0 w 431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63">
                    <a:moveTo>
                      <a:pt x="0" y="63"/>
                    </a:moveTo>
                    <a:lnTo>
                      <a:pt x="431" y="0"/>
                    </a:lnTo>
                    <a:lnTo>
                      <a:pt x="431" y="63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7" name="Rectangle 204">
                <a:extLst>
                  <a:ext uri="{FF2B5EF4-FFF2-40B4-BE49-F238E27FC236}">
                    <a16:creationId xmlns:a16="http://schemas.microsoft.com/office/drawing/2014/main" id="{4C7D8C40-98E3-4190-AD5F-AE86A95F6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" y="1779"/>
                <a:ext cx="431" cy="63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206">
              <a:extLst>
                <a:ext uri="{FF2B5EF4-FFF2-40B4-BE49-F238E27FC236}">
                  <a16:creationId xmlns:a16="http://schemas.microsoft.com/office/drawing/2014/main" id="{9DE8E573-10BD-4E24-95FF-9B701E223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" y="2024"/>
              <a:ext cx="42" cy="81"/>
            </a:xfrm>
            <a:custGeom>
              <a:avLst/>
              <a:gdLst>
                <a:gd name="T0" fmla="*/ 42 w 42"/>
                <a:gd name="T1" fmla="*/ 30 h 81"/>
                <a:gd name="T2" fmla="*/ 5 w 42"/>
                <a:gd name="T3" fmla="*/ 81 h 81"/>
                <a:gd name="T4" fmla="*/ 0 w 42"/>
                <a:gd name="T5" fmla="*/ 0 h 81"/>
                <a:gd name="T6" fmla="*/ 42 w 42"/>
                <a:gd name="T7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81">
                  <a:moveTo>
                    <a:pt x="42" y="30"/>
                  </a:moveTo>
                  <a:lnTo>
                    <a:pt x="5" y="81"/>
                  </a:lnTo>
                  <a:lnTo>
                    <a:pt x="0" y="0"/>
                  </a:lnTo>
                  <a:lnTo>
                    <a:pt x="4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207">
              <a:extLst>
                <a:ext uri="{FF2B5EF4-FFF2-40B4-BE49-F238E27FC236}">
                  <a16:creationId xmlns:a16="http://schemas.microsoft.com/office/drawing/2014/main" id="{D17B40E6-311E-4432-8126-10770B667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024"/>
              <a:ext cx="41" cy="81"/>
            </a:xfrm>
            <a:custGeom>
              <a:avLst/>
              <a:gdLst>
                <a:gd name="T0" fmla="*/ 41 w 41"/>
                <a:gd name="T1" fmla="*/ 81 h 81"/>
                <a:gd name="T2" fmla="*/ 36 w 41"/>
                <a:gd name="T3" fmla="*/ 0 h 81"/>
                <a:gd name="T4" fmla="*/ 0 w 41"/>
                <a:gd name="T5" fmla="*/ 52 h 81"/>
                <a:gd name="T6" fmla="*/ 41 w 41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81">
                  <a:moveTo>
                    <a:pt x="41" y="81"/>
                  </a:moveTo>
                  <a:lnTo>
                    <a:pt x="36" y="0"/>
                  </a:lnTo>
                  <a:lnTo>
                    <a:pt x="0" y="52"/>
                  </a:lnTo>
                  <a:lnTo>
                    <a:pt x="4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08">
              <a:extLst>
                <a:ext uri="{FF2B5EF4-FFF2-40B4-BE49-F238E27FC236}">
                  <a16:creationId xmlns:a16="http://schemas.microsoft.com/office/drawing/2014/main" id="{C8652811-11E3-42F6-A8FC-28AF382BF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024"/>
              <a:ext cx="78" cy="81"/>
            </a:xfrm>
            <a:custGeom>
              <a:avLst/>
              <a:gdLst>
                <a:gd name="T0" fmla="*/ 78 w 78"/>
                <a:gd name="T1" fmla="*/ 30 h 81"/>
                <a:gd name="T2" fmla="*/ 41 w 78"/>
                <a:gd name="T3" fmla="*/ 81 h 81"/>
                <a:gd name="T4" fmla="*/ 0 w 78"/>
                <a:gd name="T5" fmla="*/ 52 h 81"/>
                <a:gd name="T6" fmla="*/ 36 w 78"/>
                <a:gd name="T7" fmla="*/ 0 h 81"/>
                <a:gd name="T8" fmla="*/ 78 w 78"/>
                <a:gd name="T9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1">
                  <a:moveTo>
                    <a:pt x="78" y="30"/>
                  </a:moveTo>
                  <a:lnTo>
                    <a:pt x="41" y="81"/>
                  </a:lnTo>
                  <a:lnTo>
                    <a:pt x="0" y="52"/>
                  </a:lnTo>
                  <a:lnTo>
                    <a:pt x="36" y="0"/>
                  </a:lnTo>
                  <a:lnTo>
                    <a:pt x="78" y="3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209">
              <a:extLst>
                <a:ext uri="{FF2B5EF4-FFF2-40B4-BE49-F238E27FC236}">
                  <a16:creationId xmlns:a16="http://schemas.microsoft.com/office/drawing/2014/main" id="{16F120FB-5622-4C2E-8227-3BA696023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" y="1980"/>
              <a:ext cx="43" cy="81"/>
            </a:xfrm>
            <a:custGeom>
              <a:avLst/>
              <a:gdLst>
                <a:gd name="T0" fmla="*/ 43 w 43"/>
                <a:gd name="T1" fmla="*/ 30 h 81"/>
                <a:gd name="T2" fmla="*/ 7 w 43"/>
                <a:gd name="T3" fmla="*/ 81 h 81"/>
                <a:gd name="T4" fmla="*/ 0 w 43"/>
                <a:gd name="T5" fmla="*/ 0 h 81"/>
                <a:gd name="T6" fmla="*/ 43 w 43"/>
                <a:gd name="T7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1">
                  <a:moveTo>
                    <a:pt x="43" y="30"/>
                  </a:moveTo>
                  <a:lnTo>
                    <a:pt x="7" y="81"/>
                  </a:lnTo>
                  <a:lnTo>
                    <a:pt x="0" y="0"/>
                  </a:lnTo>
                  <a:lnTo>
                    <a:pt x="4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C7E82793-991D-4C96-9AD4-FF9B42B63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" y="1980"/>
              <a:ext cx="42" cy="81"/>
            </a:xfrm>
            <a:custGeom>
              <a:avLst/>
              <a:gdLst>
                <a:gd name="T0" fmla="*/ 42 w 42"/>
                <a:gd name="T1" fmla="*/ 81 h 81"/>
                <a:gd name="T2" fmla="*/ 35 w 42"/>
                <a:gd name="T3" fmla="*/ 0 h 81"/>
                <a:gd name="T4" fmla="*/ 0 w 42"/>
                <a:gd name="T5" fmla="*/ 52 h 81"/>
                <a:gd name="T6" fmla="*/ 42 w 42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81">
                  <a:moveTo>
                    <a:pt x="42" y="81"/>
                  </a:moveTo>
                  <a:lnTo>
                    <a:pt x="35" y="0"/>
                  </a:lnTo>
                  <a:lnTo>
                    <a:pt x="0" y="52"/>
                  </a:lnTo>
                  <a:lnTo>
                    <a:pt x="42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27B0AF72-4B3D-4438-9D9A-0E80AF5C5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" y="1980"/>
              <a:ext cx="78" cy="81"/>
            </a:xfrm>
            <a:custGeom>
              <a:avLst/>
              <a:gdLst>
                <a:gd name="T0" fmla="*/ 78 w 78"/>
                <a:gd name="T1" fmla="*/ 30 h 81"/>
                <a:gd name="T2" fmla="*/ 42 w 78"/>
                <a:gd name="T3" fmla="*/ 81 h 81"/>
                <a:gd name="T4" fmla="*/ 0 w 78"/>
                <a:gd name="T5" fmla="*/ 52 h 81"/>
                <a:gd name="T6" fmla="*/ 35 w 78"/>
                <a:gd name="T7" fmla="*/ 0 h 81"/>
                <a:gd name="T8" fmla="*/ 78 w 78"/>
                <a:gd name="T9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1">
                  <a:moveTo>
                    <a:pt x="78" y="30"/>
                  </a:moveTo>
                  <a:lnTo>
                    <a:pt x="42" y="81"/>
                  </a:lnTo>
                  <a:lnTo>
                    <a:pt x="0" y="52"/>
                  </a:lnTo>
                  <a:lnTo>
                    <a:pt x="35" y="0"/>
                  </a:lnTo>
                  <a:lnTo>
                    <a:pt x="78" y="3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212">
              <a:extLst>
                <a:ext uri="{FF2B5EF4-FFF2-40B4-BE49-F238E27FC236}">
                  <a16:creationId xmlns:a16="http://schemas.microsoft.com/office/drawing/2014/main" id="{283B546E-0C48-4239-B204-791FB77D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" y="1950"/>
              <a:ext cx="35" cy="67"/>
            </a:xfrm>
            <a:custGeom>
              <a:avLst/>
              <a:gdLst>
                <a:gd name="T0" fmla="*/ 35 w 35"/>
                <a:gd name="T1" fmla="*/ 15 h 67"/>
                <a:gd name="T2" fmla="*/ 0 w 35"/>
                <a:gd name="T3" fmla="*/ 67 h 67"/>
                <a:gd name="T4" fmla="*/ 13 w 35"/>
                <a:gd name="T5" fmla="*/ 0 h 67"/>
                <a:gd name="T6" fmla="*/ 35 w 35"/>
                <a:gd name="T7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67">
                  <a:moveTo>
                    <a:pt x="35" y="15"/>
                  </a:moveTo>
                  <a:lnTo>
                    <a:pt x="0" y="67"/>
                  </a:lnTo>
                  <a:lnTo>
                    <a:pt x="13" y="0"/>
                  </a:lnTo>
                  <a:lnTo>
                    <a:pt x="3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213">
              <a:extLst>
                <a:ext uri="{FF2B5EF4-FFF2-40B4-BE49-F238E27FC236}">
                  <a16:creationId xmlns:a16="http://schemas.microsoft.com/office/drawing/2014/main" id="{5D302CA8-92F8-48FD-A539-2CBBBE2F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" y="1950"/>
              <a:ext cx="34" cy="67"/>
            </a:xfrm>
            <a:custGeom>
              <a:avLst/>
              <a:gdLst>
                <a:gd name="T0" fmla="*/ 21 w 34"/>
                <a:gd name="T1" fmla="*/ 67 h 67"/>
                <a:gd name="T2" fmla="*/ 34 w 34"/>
                <a:gd name="T3" fmla="*/ 0 h 67"/>
                <a:gd name="T4" fmla="*/ 0 w 34"/>
                <a:gd name="T5" fmla="*/ 53 h 67"/>
                <a:gd name="T6" fmla="*/ 21 w 3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7">
                  <a:moveTo>
                    <a:pt x="21" y="67"/>
                  </a:moveTo>
                  <a:lnTo>
                    <a:pt x="34" y="0"/>
                  </a:lnTo>
                  <a:lnTo>
                    <a:pt x="0" y="53"/>
                  </a:lnTo>
                  <a:lnTo>
                    <a:pt x="21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214">
              <a:extLst>
                <a:ext uri="{FF2B5EF4-FFF2-40B4-BE49-F238E27FC236}">
                  <a16:creationId xmlns:a16="http://schemas.microsoft.com/office/drawing/2014/main" id="{D894BDEA-0199-4944-A029-2886BD26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" y="1950"/>
              <a:ext cx="56" cy="67"/>
            </a:xfrm>
            <a:custGeom>
              <a:avLst/>
              <a:gdLst>
                <a:gd name="T0" fmla="*/ 56 w 56"/>
                <a:gd name="T1" fmla="*/ 15 h 67"/>
                <a:gd name="T2" fmla="*/ 21 w 56"/>
                <a:gd name="T3" fmla="*/ 67 h 67"/>
                <a:gd name="T4" fmla="*/ 0 w 56"/>
                <a:gd name="T5" fmla="*/ 53 h 67"/>
                <a:gd name="T6" fmla="*/ 34 w 56"/>
                <a:gd name="T7" fmla="*/ 0 h 67"/>
                <a:gd name="T8" fmla="*/ 56 w 56"/>
                <a:gd name="T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7">
                  <a:moveTo>
                    <a:pt x="56" y="15"/>
                  </a:moveTo>
                  <a:lnTo>
                    <a:pt x="21" y="67"/>
                  </a:lnTo>
                  <a:lnTo>
                    <a:pt x="0" y="53"/>
                  </a:lnTo>
                  <a:lnTo>
                    <a:pt x="34" y="0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215">
              <a:extLst>
                <a:ext uri="{FF2B5EF4-FFF2-40B4-BE49-F238E27FC236}">
                  <a16:creationId xmlns:a16="http://schemas.microsoft.com/office/drawing/2014/main" id="{90157A40-A914-49A2-9677-C71514C1F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" y="1936"/>
              <a:ext cx="34" cy="67"/>
            </a:xfrm>
            <a:custGeom>
              <a:avLst/>
              <a:gdLst>
                <a:gd name="T0" fmla="*/ 34 w 34"/>
                <a:gd name="T1" fmla="*/ 14 h 67"/>
                <a:gd name="T2" fmla="*/ 0 w 34"/>
                <a:gd name="T3" fmla="*/ 67 h 67"/>
                <a:gd name="T4" fmla="*/ 12 w 34"/>
                <a:gd name="T5" fmla="*/ 0 h 67"/>
                <a:gd name="T6" fmla="*/ 34 w 34"/>
                <a:gd name="T7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7">
                  <a:moveTo>
                    <a:pt x="34" y="14"/>
                  </a:moveTo>
                  <a:lnTo>
                    <a:pt x="0" y="67"/>
                  </a:lnTo>
                  <a:lnTo>
                    <a:pt x="12" y="0"/>
                  </a:lnTo>
                  <a:lnTo>
                    <a:pt x="3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216">
              <a:extLst>
                <a:ext uri="{FF2B5EF4-FFF2-40B4-BE49-F238E27FC236}">
                  <a16:creationId xmlns:a16="http://schemas.microsoft.com/office/drawing/2014/main" id="{938B0905-D9FB-43B5-AC4C-9295143D2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" y="1936"/>
              <a:ext cx="34" cy="67"/>
            </a:xfrm>
            <a:custGeom>
              <a:avLst/>
              <a:gdLst>
                <a:gd name="T0" fmla="*/ 22 w 34"/>
                <a:gd name="T1" fmla="*/ 67 h 67"/>
                <a:gd name="T2" fmla="*/ 34 w 34"/>
                <a:gd name="T3" fmla="*/ 0 h 67"/>
                <a:gd name="T4" fmla="*/ 0 w 34"/>
                <a:gd name="T5" fmla="*/ 53 h 67"/>
                <a:gd name="T6" fmla="*/ 22 w 3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7">
                  <a:moveTo>
                    <a:pt x="22" y="67"/>
                  </a:moveTo>
                  <a:lnTo>
                    <a:pt x="34" y="0"/>
                  </a:lnTo>
                  <a:lnTo>
                    <a:pt x="0" y="53"/>
                  </a:lnTo>
                  <a:lnTo>
                    <a:pt x="2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Freeform 217">
              <a:extLst>
                <a:ext uri="{FF2B5EF4-FFF2-40B4-BE49-F238E27FC236}">
                  <a16:creationId xmlns:a16="http://schemas.microsoft.com/office/drawing/2014/main" id="{0D5536C3-EEC2-4199-B223-94824F935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" y="1936"/>
              <a:ext cx="56" cy="67"/>
            </a:xfrm>
            <a:custGeom>
              <a:avLst/>
              <a:gdLst>
                <a:gd name="T0" fmla="*/ 56 w 56"/>
                <a:gd name="T1" fmla="*/ 14 h 67"/>
                <a:gd name="T2" fmla="*/ 22 w 56"/>
                <a:gd name="T3" fmla="*/ 67 h 67"/>
                <a:gd name="T4" fmla="*/ 0 w 56"/>
                <a:gd name="T5" fmla="*/ 53 h 67"/>
                <a:gd name="T6" fmla="*/ 34 w 56"/>
                <a:gd name="T7" fmla="*/ 0 h 67"/>
                <a:gd name="T8" fmla="*/ 56 w 56"/>
                <a:gd name="T9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7">
                  <a:moveTo>
                    <a:pt x="56" y="14"/>
                  </a:moveTo>
                  <a:lnTo>
                    <a:pt x="22" y="67"/>
                  </a:lnTo>
                  <a:lnTo>
                    <a:pt x="0" y="53"/>
                  </a:lnTo>
                  <a:lnTo>
                    <a:pt x="34" y="0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218">
              <a:extLst>
                <a:ext uri="{FF2B5EF4-FFF2-40B4-BE49-F238E27FC236}">
                  <a16:creationId xmlns:a16="http://schemas.microsoft.com/office/drawing/2014/main" id="{EFA86ED8-C616-49DC-9DA7-8D1D66CB9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" y="1895"/>
              <a:ext cx="45" cy="81"/>
            </a:xfrm>
            <a:custGeom>
              <a:avLst/>
              <a:gdLst>
                <a:gd name="T0" fmla="*/ 45 w 45"/>
                <a:gd name="T1" fmla="*/ 27 h 81"/>
                <a:gd name="T2" fmla="*/ 12 w 45"/>
                <a:gd name="T3" fmla="*/ 81 h 81"/>
                <a:gd name="T4" fmla="*/ 0 w 45"/>
                <a:gd name="T5" fmla="*/ 0 h 81"/>
                <a:gd name="T6" fmla="*/ 45 w 45"/>
                <a:gd name="T7" fmla="*/ 2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81">
                  <a:moveTo>
                    <a:pt x="45" y="27"/>
                  </a:moveTo>
                  <a:lnTo>
                    <a:pt x="12" y="81"/>
                  </a:lnTo>
                  <a:lnTo>
                    <a:pt x="0" y="0"/>
                  </a:lnTo>
                  <a:lnTo>
                    <a:pt x="4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219">
              <a:extLst>
                <a:ext uri="{FF2B5EF4-FFF2-40B4-BE49-F238E27FC236}">
                  <a16:creationId xmlns:a16="http://schemas.microsoft.com/office/drawing/2014/main" id="{F987DB91-0D43-4B1F-819F-8D054BAE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1895"/>
              <a:ext cx="44" cy="81"/>
            </a:xfrm>
            <a:custGeom>
              <a:avLst/>
              <a:gdLst>
                <a:gd name="T0" fmla="*/ 44 w 44"/>
                <a:gd name="T1" fmla="*/ 81 h 81"/>
                <a:gd name="T2" fmla="*/ 32 w 44"/>
                <a:gd name="T3" fmla="*/ 0 h 81"/>
                <a:gd name="T4" fmla="*/ 0 w 44"/>
                <a:gd name="T5" fmla="*/ 54 h 81"/>
                <a:gd name="T6" fmla="*/ 44 w 44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44" y="81"/>
                  </a:moveTo>
                  <a:lnTo>
                    <a:pt x="32" y="0"/>
                  </a:lnTo>
                  <a:lnTo>
                    <a:pt x="0" y="54"/>
                  </a:lnTo>
                  <a:lnTo>
                    <a:pt x="4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Freeform 220">
              <a:extLst>
                <a:ext uri="{FF2B5EF4-FFF2-40B4-BE49-F238E27FC236}">
                  <a16:creationId xmlns:a16="http://schemas.microsoft.com/office/drawing/2014/main" id="{A31107D2-FCED-45CB-8313-6620D790F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1895"/>
              <a:ext cx="77" cy="81"/>
            </a:xfrm>
            <a:custGeom>
              <a:avLst/>
              <a:gdLst>
                <a:gd name="T0" fmla="*/ 77 w 77"/>
                <a:gd name="T1" fmla="*/ 27 h 81"/>
                <a:gd name="T2" fmla="*/ 44 w 77"/>
                <a:gd name="T3" fmla="*/ 81 h 81"/>
                <a:gd name="T4" fmla="*/ 0 w 77"/>
                <a:gd name="T5" fmla="*/ 54 h 81"/>
                <a:gd name="T6" fmla="*/ 32 w 77"/>
                <a:gd name="T7" fmla="*/ 0 h 81"/>
                <a:gd name="T8" fmla="*/ 77 w 77"/>
                <a:gd name="T9" fmla="*/ 2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77" y="27"/>
                  </a:moveTo>
                  <a:lnTo>
                    <a:pt x="44" y="81"/>
                  </a:lnTo>
                  <a:lnTo>
                    <a:pt x="0" y="54"/>
                  </a:lnTo>
                  <a:lnTo>
                    <a:pt x="32" y="0"/>
                  </a:lnTo>
                  <a:lnTo>
                    <a:pt x="77" y="2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Freeform 221">
              <a:extLst>
                <a:ext uri="{FF2B5EF4-FFF2-40B4-BE49-F238E27FC236}">
                  <a16:creationId xmlns:a16="http://schemas.microsoft.com/office/drawing/2014/main" id="{A964605F-AC01-44AB-8DD6-C2E1A4D5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1854"/>
              <a:ext cx="44" cy="81"/>
            </a:xfrm>
            <a:custGeom>
              <a:avLst/>
              <a:gdLst>
                <a:gd name="T0" fmla="*/ 44 w 44"/>
                <a:gd name="T1" fmla="*/ 27 h 81"/>
                <a:gd name="T2" fmla="*/ 12 w 44"/>
                <a:gd name="T3" fmla="*/ 81 h 81"/>
                <a:gd name="T4" fmla="*/ 0 w 44"/>
                <a:gd name="T5" fmla="*/ 0 h 81"/>
                <a:gd name="T6" fmla="*/ 44 w 44"/>
                <a:gd name="T7" fmla="*/ 2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44" y="27"/>
                  </a:moveTo>
                  <a:lnTo>
                    <a:pt x="12" y="81"/>
                  </a:lnTo>
                  <a:lnTo>
                    <a:pt x="0" y="0"/>
                  </a:lnTo>
                  <a:lnTo>
                    <a:pt x="4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222">
              <a:extLst>
                <a:ext uri="{FF2B5EF4-FFF2-40B4-BE49-F238E27FC236}">
                  <a16:creationId xmlns:a16="http://schemas.microsoft.com/office/drawing/2014/main" id="{094990D5-1F0D-4C41-9F7C-8D7866482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" y="1854"/>
              <a:ext cx="43" cy="81"/>
            </a:xfrm>
            <a:custGeom>
              <a:avLst/>
              <a:gdLst>
                <a:gd name="T0" fmla="*/ 43 w 43"/>
                <a:gd name="T1" fmla="*/ 81 h 81"/>
                <a:gd name="T2" fmla="*/ 31 w 43"/>
                <a:gd name="T3" fmla="*/ 0 h 81"/>
                <a:gd name="T4" fmla="*/ 0 w 43"/>
                <a:gd name="T5" fmla="*/ 55 h 81"/>
                <a:gd name="T6" fmla="*/ 43 w 43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1">
                  <a:moveTo>
                    <a:pt x="43" y="81"/>
                  </a:moveTo>
                  <a:lnTo>
                    <a:pt x="31" y="0"/>
                  </a:lnTo>
                  <a:lnTo>
                    <a:pt x="0" y="55"/>
                  </a:lnTo>
                  <a:lnTo>
                    <a:pt x="43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223">
              <a:extLst>
                <a:ext uri="{FF2B5EF4-FFF2-40B4-BE49-F238E27FC236}">
                  <a16:creationId xmlns:a16="http://schemas.microsoft.com/office/drawing/2014/main" id="{D6A4C9F0-315B-42D3-9439-2DF1ABF47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" y="1854"/>
              <a:ext cx="75" cy="81"/>
            </a:xfrm>
            <a:custGeom>
              <a:avLst/>
              <a:gdLst>
                <a:gd name="T0" fmla="*/ 75 w 75"/>
                <a:gd name="T1" fmla="*/ 27 h 81"/>
                <a:gd name="T2" fmla="*/ 43 w 75"/>
                <a:gd name="T3" fmla="*/ 81 h 81"/>
                <a:gd name="T4" fmla="*/ 0 w 75"/>
                <a:gd name="T5" fmla="*/ 55 h 81"/>
                <a:gd name="T6" fmla="*/ 31 w 75"/>
                <a:gd name="T7" fmla="*/ 0 h 81"/>
                <a:gd name="T8" fmla="*/ 75 w 75"/>
                <a:gd name="T9" fmla="*/ 2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1">
                  <a:moveTo>
                    <a:pt x="75" y="27"/>
                  </a:moveTo>
                  <a:lnTo>
                    <a:pt x="43" y="81"/>
                  </a:lnTo>
                  <a:lnTo>
                    <a:pt x="0" y="55"/>
                  </a:lnTo>
                  <a:lnTo>
                    <a:pt x="31" y="0"/>
                  </a:lnTo>
                  <a:lnTo>
                    <a:pt x="75" y="2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Line 224">
              <a:extLst>
                <a:ext uri="{FF2B5EF4-FFF2-40B4-BE49-F238E27FC236}">
                  <a16:creationId xmlns:a16="http://schemas.microsoft.com/office/drawing/2014/main" id="{EB4EBCE4-41DB-47D0-8ABE-D30FFDE85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5" y="1854"/>
              <a:ext cx="31" cy="55"/>
            </a:xfrm>
            <a:prstGeom prst="line">
              <a:avLst/>
            </a:prstGeom>
            <a:grp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225">
              <a:extLst>
                <a:ext uri="{FF2B5EF4-FFF2-40B4-BE49-F238E27FC236}">
                  <a16:creationId xmlns:a16="http://schemas.microsoft.com/office/drawing/2014/main" id="{ED7E848E-0E0B-48F8-97C7-836A9B735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402"/>
              <a:ext cx="34" cy="63"/>
            </a:xfrm>
            <a:custGeom>
              <a:avLst/>
              <a:gdLst>
                <a:gd name="T0" fmla="*/ 34 w 34"/>
                <a:gd name="T1" fmla="*/ 0 h 63"/>
                <a:gd name="T2" fmla="*/ 32 w 34"/>
                <a:gd name="T3" fmla="*/ 63 h 63"/>
                <a:gd name="T4" fmla="*/ 0 w 34"/>
                <a:gd name="T5" fmla="*/ 0 h 63"/>
                <a:gd name="T6" fmla="*/ 34 w 3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3">
                  <a:moveTo>
                    <a:pt x="34" y="0"/>
                  </a:moveTo>
                  <a:lnTo>
                    <a:pt x="32" y="63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226">
              <a:extLst>
                <a:ext uri="{FF2B5EF4-FFF2-40B4-BE49-F238E27FC236}">
                  <a16:creationId xmlns:a16="http://schemas.microsoft.com/office/drawing/2014/main" id="{45D97CA6-49CA-4F9E-AD28-12375D246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1402"/>
              <a:ext cx="34" cy="63"/>
            </a:xfrm>
            <a:custGeom>
              <a:avLst/>
              <a:gdLst>
                <a:gd name="T0" fmla="*/ 34 w 34"/>
                <a:gd name="T1" fmla="*/ 63 h 63"/>
                <a:gd name="T2" fmla="*/ 2 w 34"/>
                <a:gd name="T3" fmla="*/ 0 h 63"/>
                <a:gd name="T4" fmla="*/ 0 w 34"/>
                <a:gd name="T5" fmla="*/ 63 h 63"/>
                <a:gd name="T6" fmla="*/ 34 w 34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lnTo>
                    <a:pt x="2" y="0"/>
                  </a:lnTo>
                  <a:lnTo>
                    <a:pt x="0" y="63"/>
                  </a:ln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227">
              <a:extLst>
                <a:ext uri="{FF2B5EF4-FFF2-40B4-BE49-F238E27FC236}">
                  <a16:creationId xmlns:a16="http://schemas.microsoft.com/office/drawing/2014/main" id="{EE78FF99-62FF-4986-9CF7-CAC4DD163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1402"/>
              <a:ext cx="36" cy="63"/>
            </a:xfrm>
            <a:custGeom>
              <a:avLst/>
              <a:gdLst>
                <a:gd name="T0" fmla="*/ 36 w 36"/>
                <a:gd name="T1" fmla="*/ 0 h 63"/>
                <a:gd name="T2" fmla="*/ 34 w 36"/>
                <a:gd name="T3" fmla="*/ 63 h 63"/>
                <a:gd name="T4" fmla="*/ 0 w 36"/>
                <a:gd name="T5" fmla="*/ 63 h 63"/>
                <a:gd name="T6" fmla="*/ 2 w 36"/>
                <a:gd name="T7" fmla="*/ 0 h 63"/>
                <a:gd name="T8" fmla="*/ 36 w 3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4" y="63"/>
                  </a:lnTo>
                  <a:lnTo>
                    <a:pt x="0" y="63"/>
                  </a:lnTo>
                  <a:lnTo>
                    <a:pt x="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228">
              <a:extLst>
                <a:ext uri="{FF2B5EF4-FFF2-40B4-BE49-F238E27FC236}">
                  <a16:creationId xmlns:a16="http://schemas.microsoft.com/office/drawing/2014/main" id="{299EA813-29B1-40B5-AB18-7E52BB15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1402"/>
              <a:ext cx="53" cy="63"/>
            </a:xfrm>
            <a:custGeom>
              <a:avLst/>
              <a:gdLst>
                <a:gd name="T0" fmla="*/ 53 w 53"/>
                <a:gd name="T1" fmla="*/ 0 h 63"/>
                <a:gd name="T2" fmla="*/ 51 w 53"/>
                <a:gd name="T3" fmla="*/ 63 h 63"/>
                <a:gd name="T4" fmla="*/ 0 w 53"/>
                <a:gd name="T5" fmla="*/ 0 h 63"/>
                <a:gd name="T6" fmla="*/ 53 w 5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3">
                  <a:moveTo>
                    <a:pt x="53" y="0"/>
                  </a:moveTo>
                  <a:lnTo>
                    <a:pt x="51" y="63"/>
                  </a:lnTo>
                  <a:lnTo>
                    <a:pt x="0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229">
              <a:extLst>
                <a:ext uri="{FF2B5EF4-FFF2-40B4-BE49-F238E27FC236}">
                  <a16:creationId xmlns:a16="http://schemas.microsoft.com/office/drawing/2014/main" id="{50097AE8-D702-4D41-9CC7-3A781D5EE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1402"/>
              <a:ext cx="51" cy="63"/>
            </a:xfrm>
            <a:custGeom>
              <a:avLst/>
              <a:gdLst>
                <a:gd name="T0" fmla="*/ 51 w 51"/>
                <a:gd name="T1" fmla="*/ 63 h 63"/>
                <a:gd name="T2" fmla="*/ 0 w 51"/>
                <a:gd name="T3" fmla="*/ 0 h 63"/>
                <a:gd name="T4" fmla="*/ 0 w 51"/>
                <a:gd name="T5" fmla="*/ 63 h 63"/>
                <a:gd name="T6" fmla="*/ 51 w 51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3">
                  <a:moveTo>
                    <a:pt x="51" y="63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230">
              <a:extLst>
                <a:ext uri="{FF2B5EF4-FFF2-40B4-BE49-F238E27FC236}">
                  <a16:creationId xmlns:a16="http://schemas.microsoft.com/office/drawing/2014/main" id="{78BB1070-0B72-4B5D-9776-2F16333AD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1402"/>
              <a:ext cx="53" cy="63"/>
            </a:xfrm>
            <a:custGeom>
              <a:avLst/>
              <a:gdLst>
                <a:gd name="T0" fmla="*/ 53 w 53"/>
                <a:gd name="T1" fmla="*/ 0 h 63"/>
                <a:gd name="T2" fmla="*/ 51 w 53"/>
                <a:gd name="T3" fmla="*/ 63 h 63"/>
                <a:gd name="T4" fmla="*/ 0 w 53"/>
                <a:gd name="T5" fmla="*/ 63 h 63"/>
                <a:gd name="T6" fmla="*/ 0 w 53"/>
                <a:gd name="T7" fmla="*/ 0 h 63"/>
                <a:gd name="T8" fmla="*/ 53 w 5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0"/>
                  </a:moveTo>
                  <a:lnTo>
                    <a:pt x="5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231">
              <a:extLst>
                <a:ext uri="{FF2B5EF4-FFF2-40B4-BE49-F238E27FC236}">
                  <a16:creationId xmlns:a16="http://schemas.microsoft.com/office/drawing/2014/main" id="{BE0C19D2-771B-41D1-B366-B9CB38183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401"/>
              <a:ext cx="52" cy="64"/>
            </a:xfrm>
            <a:custGeom>
              <a:avLst/>
              <a:gdLst>
                <a:gd name="T0" fmla="*/ 52 w 52"/>
                <a:gd name="T1" fmla="*/ 0 h 64"/>
                <a:gd name="T2" fmla="*/ 52 w 52"/>
                <a:gd name="T3" fmla="*/ 64 h 64"/>
                <a:gd name="T4" fmla="*/ 0 w 52"/>
                <a:gd name="T5" fmla="*/ 0 h 64"/>
                <a:gd name="T6" fmla="*/ 52 w 5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4">
                  <a:moveTo>
                    <a:pt x="52" y="0"/>
                  </a:moveTo>
                  <a:lnTo>
                    <a:pt x="52" y="6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232">
              <a:extLst>
                <a:ext uri="{FF2B5EF4-FFF2-40B4-BE49-F238E27FC236}">
                  <a16:creationId xmlns:a16="http://schemas.microsoft.com/office/drawing/2014/main" id="{6539DBDC-2B52-4BCF-A773-3284E90E8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401"/>
              <a:ext cx="52" cy="64"/>
            </a:xfrm>
            <a:custGeom>
              <a:avLst/>
              <a:gdLst>
                <a:gd name="T0" fmla="*/ 52 w 52"/>
                <a:gd name="T1" fmla="*/ 64 h 64"/>
                <a:gd name="T2" fmla="*/ 0 w 52"/>
                <a:gd name="T3" fmla="*/ 0 h 64"/>
                <a:gd name="T4" fmla="*/ 0 w 52"/>
                <a:gd name="T5" fmla="*/ 63 h 64"/>
                <a:gd name="T6" fmla="*/ 52 w 52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4">
                  <a:moveTo>
                    <a:pt x="52" y="64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5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233">
              <a:extLst>
                <a:ext uri="{FF2B5EF4-FFF2-40B4-BE49-F238E27FC236}">
                  <a16:creationId xmlns:a16="http://schemas.microsoft.com/office/drawing/2014/main" id="{DE714176-3607-47F1-A060-5146B03E1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401"/>
              <a:ext cx="52" cy="64"/>
            </a:xfrm>
            <a:custGeom>
              <a:avLst/>
              <a:gdLst>
                <a:gd name="T0" fmla="*/ 52 w 52"/>
                <a:gd name="T1" fmla="*/ 0 h 64"/>
                <a:gd name="T2" fmla="*/ 52 w 52"/>
                <a:gd name="T3" fmla="*/ 64 h 64"/>
                <a:gd name="T4" fmla="*/ 0 w 52"/>
                <a:gd name="T5" fmla="*/ 63 h 64"/>
                <a:gd name="T6" fmla="*/ 0 w 52"/>
                <a:gd name="T7" fmla="*/ 0 h 64"/>
                <a:gd name="T8" fmla="*/ 52 w 5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0"/>
                  </a:moveTo>
                  <a:lnTo>
                    <a:pt x="52" y="64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234">
              <a:extLst>
                <a:ext uri="{FF2B5EF4-FFF2-40B4-BE49-F238E27FC236}">
                  <a16:creationId xmlns:a16="http://schemas.microsoft.com/office/drawing/2014/main" id="{CBBA55EE-4100-4480-8FEA-C375AEBA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1401"/>
              <a:ext cx="28" cy="63"/>
            </a:xfrm>
            <a:custGeom>
              <a:avLst/>
              <a:gdLst>
                <a:gd name="T0" fmla="*/ 26 w 28"/>
                <a:gd name="T1" fmla="*/ 0 h 63"/>
                <a:gd name="T2" fmla="*/ 28 w 28"/>
                <a:gd name="T3" fmla="*/ 63 h 63"/>
                <a:gd name="T4" fmla="*/ 0 w 28"/>
                <a:gd name="T5" fmla="*/ 0 h 63"/>
                <a:gd name="T6" fmla="*/ 26 w 28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63">
                  <a:moveTo>
                    <a:pt x="26" y="0"/>
                  </a:moveTo>
                  <a:lnTo>
                    <a:pt x="28" y="63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235">
              <a:extLst>
                <a:ext uri="{FF2B5EF4-FFF2-40B4-BE49-F238E27FC236}">
                  <a16:creationId xmlns:a16="http://schemas.microsoft.com/office/drawing/2014/main" id="{F2473FC8-E030-422A-B56A-0C2E17422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1401"/>
              <a:ext cx="28" cy="63"/>
            </a:xfrm>
            <a:custGeom>
              <a:avLst/>
              <a:gdLst>
                <a:gd name="T0" fmla="*/ 28 w 28"/>
                <a:gd name="T1" fmla="*/ 63 h 63"/>
                <a:gd name="T2" fmla="*/ 0 w 28"/>
                <a:gd name="T3" fmla="*/ 0 h 63"/>
                <a:gd name="T4" fmla="*/ 2 w 28"/>
                <a:gd name="T5" fmla="*/ 63 h 63"/>
                <a:gd name="T6" fmla="*/ 28 w 28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63">
                  <a:moveTo>
                    <a:pt x="28" y="63"/>
                  </a:moveTo>
                  <a:lnTo>
                    <a:pt x="0" y="0"/>
                  </a:lnTo>
                  <a:lnTo>
                    <a:pt x="2" y="63"/>
                  </a:lnTo>
                  <a:lnTo>
                    <a:pt x="28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236">
              <a:extLst>
                <a:ext uri="{FF2B5EF4-FFF2-40B4-BE49-F238E27FC236}">
                  <a16:creationId xmlns:a16="http://schemas.microsoft.com/office/drawing/2014/main" id="{5DCFC02A-4D3F-491D-A524-318F500F3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1401"/>
              <a:ext cx="28" cy="63"/>
            </a:xfrm>
            <a:custGeom>
              <a:avLst/>
              <a:gdLst>
                <a:gd name="T0" fmla="*/ 26 w 28"/>
                <a:gd name="T1" fmla="*/ 0 h 63"/>
                <a:gd name="T2" fmla="*/ 28 w 28"/>
                <a:gd name="T3" fmla="*/ 63 h 63"/>
                <a:gd name="T4" fmla="*/ 2 w 28"/>
                <a:gd name="T5" fmla="*/ 63 h 63"/>
                <a:gd name="T6" fmla="*/ 0 w 28"/>
                <a:gd name="T7" fmla="*/ 0 h 63"/>
                <a:gd name="T8" fmla="*/ 26 w 2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3">
                  <a:moveTo>
                    <a:pt x="26" y="0"/>
                  </a:moveTo>
                  <a:lnTo>
                    <a:pt x="28" y="63"/>
                  </a:lnTo>
                  <a:lnTo>
                    <a:pt x="2" y="63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Freeform 237">
              <a:extLst>
                <a:ext uri="{FF2B5EF4-FFF2-40B4-BE49-F238E27FC236}">
                  <a16:creationId xmlns:a16="http://schemas.microsoft.com/office/drawing/2014/main" id="{CD230814-96C6-4782-AD0E-FF5DB7402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1401"/>
              <a:ext cx="28" cy="63"/>
            </a:xfrm>
            <a:custGeom>
              <a:avLst/>
              <a:gdLst>
                <a:gd name="T0" fmla="*/ 26 w 28"/>
                <a:gd name="T1" fmla="*/ 0 h 63"/>
                <a:gd name="T2" fmla="*/ 28 w 28"/>
                <a:gd name="T3" fmla="*/ 63 h 63"/>
                <a:gd name="T4" fmla="*/ 0 w 28"/>
                <a:gd name="T5" fmla="*/ 1 h 63"/>
                <a:gd name="T6" fmla="*/ 26 w 28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63">
                  <a:moveTo>
                    <a:pt x="26" y="0"/>
                  </a:moveTo>
                  <a:lnTo>
                    <a:pt x="28" y="63"/>
                  </a:lnTo>
                  <a:lnTo>
                    <a:pt x="0" y="1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Freeform 238">
              <a:extLst>
                <a:ext uri="{FF2B5EF4-FFF2-40B4-BE49-F238E27FC236}">
                  <a16:creationId xmlns:a16="http://schemas.microsoft.com/office/drawing/2014/main" id="{D4D3CADA-2FFE-47D7-8E1D-6AD726320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1402"/>
              <a:ext cx="28" cy="63"/>
            </a:xfrm>
            <a:custGeom>
              <a:avLst/>
              <a:gdLst>
                <a:gd name="T0" fmla="*/ 28 w 28"/>
                <a:gd name="T1" fmla="*/ 62 h 63"/>
                <a:gd name="T2" fmla="*/ 0 w 28"/>
                <a:gd name="T3" fmla="*/ 0 h 63"/>
                <a:gd name="T4" fmla="*/ 2 w 28"/>
                <a:gd name="T5" fmla="*/ 63 h 63"/>
                <a:gd name="T6" fmla="*/ 28 w 28"/>
                <a:gd name="T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63">
                  <a:moveTo>
                    <a:pt x="28" y="62"/>
                  </a:moveTo>
                  <a:lnTo>
                    <a:pt x="0" y="0"/>
                  </a:lnTo>
                  <a:lnTo>
                    <a:pt x="2" y="63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Freeform 239">
              <a:extLst>
                <a:ext uri="{FF2B5EF4-FFF2-40B4-BE49-F238E27FC236}">
                  <a16:creationId xmlns:a16="http://schemas.microsoft.com/office/drawing/2014/main" id="{CD9C63BE-0F25-430E-8DCF-D7A65724F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1401"/>
              <a:ext cx="28" cy="64"/>
            </a:xfrm>
            <a:custGeom>
              <a:avLst/>
              <a:gdLst>
                <a:gd name="T0" fmla="*/ 26 w 28"/>
                <a:gd name="T1" fmla="*/ 0 h 64"/>
                <a:gd name="T2" fmla="*/ 28 w 28"/>
                <a:gd name="T3" fmla="*/ 63 h 64"/>
                <a:gd name="T4" fmla="*/ 2 w 28"/>
                <a:gd name="T5" fmla="*/ 64 h 64"/>
                <a:gd name="T6" fmla="*/ 0 w 28"/>
                <a:gd name="T7" fmla="*/ 1 h 64"/>
                <a:gd name="T8" fmla="*/ 26 w 28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4">
                  <a:moveTo>
                    <a:pt x="26" y="0"/>
                  </a:moveTo>
                  <a:lnTo>
                    <a:pt x="28" y="63"/>
                  </a:lnTo>
                  <a:lnTo>
                    <a:pt x="2" y="64"/>
                  </a:lnTo>
                  <a:lnTo>
                    <a:pt x="0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Freeform 240">
              <a:extLst>
                <a:ext uri="{FF2B5EF4-FFF2-40B4-BE49-F238E27FC236}">
                  <a16:creationId xmlns:a16="http://schemas.microsoft.com/office/drawing/2014/main" id="{28B6C721-9D00-4323-A44A-ECDEC8C8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1404"/>
              <a:ext cx="55" cy="63"/>
            </a:xfrm>
            <a:custGeom>
              <a:avLst/>
              <a:gdLst>
                <a:gd name="T0" fmla="*/ 53 w 55"/>
                <a:gd name="T1" fmla="*/ 0 h 63"/>
                <a:gd name="T2" fmla="*/ 55 w 55"/>
                <a:gd name="T3" fmla="*/ 63 h 63"/>
                <a:gd name="T4" fmla="*/ 0 w 55"/>
                <a:gd name="T5" fmla="*/ 3 h 63"/>
                <a:gd name="T6" fmla="*/ 53 w 5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3">
                  <a:moveTo>
                    <a:pt x="53" y="0"/>
                  </a:moveTo>
                  <a:lnTo>
                    <a:pt x="55" y="63"/>
                  </a:lnTo>
                  <a:lnTo>
                    <a:pt x="0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Freeform 241">
              <a:extLst>
                <a:ext uri="{FF2B5EF4-FFF2-40B4-BE49-F238E27FC236}">
                  <a16:creationId xmlns:a16="http://schemas.microsoft.com/office/drawing/2014/main" id="{50ABFA2D-C86D-4597-B597-95F78D5F2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1407"/>
              <a:ext cx="55" cy="63"/>
            </a:xfrm>
            <a:custGeom>
              <a:avLst/>
              <a:gdLst>
                <a:gd name="T0" fmla="*/ 55 w 55"/>
                <a:gd name="T1" fmla="*/ 60 h 63"/>
                <a:gd name="T2" fmla="*/ 0 w 55"/>
                <a:gd name="T3" fmla="*/ 0 h 63"/>
                <a:gd name="T4" fmla="*/ 4 w 55"/>
                <a:gd name="T5" fmla="*/ 63 h 63"/>
                <a:gd name="T6" fmla="*/ 55 w 55"/>
                <a:gd name="T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3">
                  <a:moveTo>
                    <a:pt x="55" y="60"/>
                  </a:moveTo>
                  <a:lnTo>
                    <a:pt x="0" y="0"/>
                  </a:lnTo>
                  <a:lnTo>
                    <a:pt x="4" y="63"/>
                  </a:lnTo>
                  <a:lnTo>
                    <a:pt x="5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Freeform 242">
              <a:extLst>
                <a:ext uri="{FF2B5EF4-FFF2-40B4-BE49-F238E27FC236}">
                  <a16:creationId xmlns:a16="http://schemas.microsoft.com/office/drawing/2014/main" id="{2CF37CD1-829E-41AC-83D4-26B8E48E7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1404"/>
              <a:ext cx="55" cy="66"/>
            </a:xfrm>
            <a:custGeom>
              <a:avLst/>
              <a:gdLst>
                <a:gd name="T0" fmla="*/ 53 w 55"/>
                <a:gd name="T1" fmla="*/ 0 h 66"/>
                <a:gd name="T2" fmla="*/ 55 w 55"/>
                <a:gd name="T3" fmla="*/ 63 h 66"/>
                <a:gd name="T4" fmla="*/ 4 w 55"/>
                <a:gd name="T5" fmla="*/ 66 h 66"/>
                <a:gd name="T6" fmla="*/ 0 w 55"/>
                <a:gd name="T7" fmla="*/ 3 h 66"/>
                <a:gd name="T8" fmla="*/ 53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53" y="0"/>
                  </a:moveTo>
                  <a:lnTo>
                    <a:pt x="55" y="63"/>
                  </a:lnTo>
                  <a:lnTo>
                    <a:pt x="4" y="66"/>
                  </a:lnTo>
                  <a:lnTo>
                    <a:pt x="0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Freeform 243">
              <a:extLst>
                <a:ext uri="{FF2B5EF4-FFF2-40B4-BE49-F238E27FC236}">
                  <a16:creationId xmlns:a16="http://schemas.microsoft.com/office/drawing/2014/main" id="{020CD587-D98F-4916-8B62-58E7852FC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409"/>
              <a:ext cx="56" cy="63"/>
            </a:xfrm>
            <a:custGeom>
              <a:avLst/>
              <a:gdLst>
                <a:gd name="T0" fmla="*/ 52 w 56"/>
                <a:gd name="T1" fmla="*/ 0 h 63"/>
                <a:gd name="T2" fmla="*/ 56 w 56"/>
                <a:gd name="T3" fmla="*/ 63 h 63"/>
                <a:gd name="T4" fmla="*/ 0 w 56"/>
                <a:gd name="T5" fmla="*/ 4 h 63"/>
                <a:gd name="T6" fmla="*/ 52 w 56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3">
                  <a:moveTo>
                    <a:pt x="52" y="0"/>
                  </a:moveTo>
                  <a:lnTo>
                    <a:pt x="56" y="63"/>
                  </a:lnTo>
                  <a:lnTo>
                    <a:pt x="0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Freeform 244">
              <a:extLst>
                <a:ext uri="{FF2B5EF4-FFF2-40B4-BE49-F238E27FC236}">
                  <a16:creationId xmlns:a16="http://schemas.microsoft.com/office/drawing/2014/main" id="{AB988F86-F4FA-4928-A549-12C7BE1ED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413"/>
              <a:ext cx="56" cy="62"/>
            </a:xfrm>
            <a:custGeom>
              <a:avLst/>
              <a:gdLst>
                <a:gd name="T0" fmla="*/ 56 w 56"/>
                <a:gd name="T1" fmla="*/ 59 h 62"/>
                <a:gd name="T2" fmla="*/ 0 w 56"/>
                <a:gd name="T3" fmla="*/ 0 h 62"/>
                <a:gd name="T4" fmla="*/ 5 w 56"/>
                <a:gd name="T5" fmla="*/ 62 h 62"/>
                <a:gd name="T6" fmla="*/ 56 w 56"/>
                <a:gd name="T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2">
                  <a:moveTo>
                    <a:pt x="56" y="59"/>
                  </a:moveTo>
                  <a:lnTo>
                    <a:pt x="0" y="0"/>
                  </a:lnTo>
                  <a:lnTo>
                    <a:pt x="5" y="62"/>
                  </a:lnTo>
                  <a:lnTo>
                    <a:pt x="5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Freeform 245">
              <a:extLst>
                <a:ext uri="{FF2B5EF4-FFF2-40B4-BE49-F238E27FC236}">
                  <a16:creationId xmlns:a16="http://schemas.microsoft.com/office/drawing/2014/main" id="{A7973153-BFBE-4E58-A471-AD2EE1497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409"/>
              <a:ext cx="56" cy="66"/>
            </a:xfrm>
            <a:custGeom>
              <a:avLst/>
              <a:gdLst>
                <a:gd name="T0" fmla="*/ 52 w 56"/>
                <a:gd name="T1" fmla="*/ 0 h 66"/>
                <a:gd name="T2" fmla="*/ 56 w 56"/>
                <a:gd name="T3" fmla="*/ 63 h 66"/>
                <a:gd name="T4" fmla="*/ 5 w 56"/>
                <a:gd name="T5" fmla="*/ 66 h 66"/>
                <a:gd name="T6" fmla="*/ 0 w 56"/>
                <a:gd name="T7" fmla="*/ 4 h 66"/>
                <a:gd name="T8" fmla="*/ 52 w 5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52" y="0"/>
                  </a:moveTo>
                  <a:lnTo>
                    <a:pt x="56" y="63"/>
                  </a:lnTo>
                  <a:lnTo>
                    <a:pt x="5" y="66"/>
                  </a:lnTo>
                  <a:lnTo>
                    <a:pt x="0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Freeform 246">
              <a:extLst>
                <a:ext uri="{FF2B5EF4-FFF2-40B4-BE49-F238E27FC236}">
                  <a16:creationId xmlns:a16="http://schemas.microsoft.com/office/drawing/2014/main" id="{00D72720-2193-4FE9-B945-A4695CCFB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414"/>
              <a:ext cx="40" cy="63"/>
            </a:xfrm>
            <a:custGeom>
              <a:avLst/>
              <a:gdLst>
                <a:gd name="T0" fmla="*/ 34 w 40"/>
                <a:gd name="T1" fmla="*/ 0 h 63"/>
                <a:gd name="T2" fmla="*/ 40 w 40"/>
                <a:gd name="T3" fmla="*/ 63 h 63"/>
                <a:gd name="T4" fmla="*/ 0 w 40"/>
                <a:gd name="T5" fmla="*/ 2 h 63"/>
                <a:gd name="T6" fmla="*/ 34 w 40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3">
                  <a:moveTo>
                    <a:pt x="34" y="0"/>
                  </a:moveTo>
                  <a:lnTo>
                    <a:pt x="40" y="63"/>
                  </a:lnTo>
                  <a:lnTo>
                    <a:pt x="0" y="2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Freeform 247">
              <a:extLst>
                <a:ext uri="{FF2B5EF4-FFF2-40B4-BE49-F238E27FC236}">
                  <a16:creationId xmlns:a16="http://schemas.microsoft.com/office/drawing/2014/main" id="{00AF5018-3C9B-4981-BC32-4F34391D5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416"/>
              <a:ext cx="40" cy="63"/>
            </a:xfrm>
            <a:custGeom>
              <a:avLst/>
              <a:gdLst>
                <a:gd name="T0" fmla="*/ 40 w 40"/>
                <a:gd name="T1" fmla="*/ 61 h 63"/>
                <a:gd name="T2" fmla="*/ 0 w 40"/>
                <a:gd name="T3" fmla="*/ 0 h 63"/>
                <a:gd name="T4" fmla="*/ 7 w 40"/>
                <a:gd name="T5" fmla="*/ 63 h 63"/>
                <a:gd name="T6" fmla="*/ 40 w 40"/>
                <a:gd name="T7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3">
                  <a:moveTo>
                    <a:pt x="40" y="61"/>
                  </a:moveTo>
                  <a:lnTo>
                    <a:pt x="0" y="0"/>
                  </a:lnTo>
                  <a:lnTo>
                    <a:pt x="7" y="63"/>
                  </a:lnTo>
                  <a:lnTo>
                    <a:pt x="4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Freeform 248">
              <a:extLst>
                <a:ext uri="{FF2B5EF4-FFF2-40B4-BE49-F238E27FC236}">
                  <a16:creationId xmlns:a16="http://schemas.microsoft.com/office/drawing/2014/main" id="{4AC5D573-40E3-444A-82F3-5D5A81C2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414"/>
              <a:ext cx="40" cy="65"/>
            </a:xfrm>
            <a:custGeom>
              <a:avLst/>
              <a:gdLst>
                <a:gd name="T0" fmla="*/ 34 w 40"/>
                <a:gd name="T1" fmla="*/ 0 h 65"/>
                <a:gd name="T2" fmla="*/ 40 w 40"/>
                <a:gd name="T3" fmla="*/ 63 h 65"/>
                <a:gd name="T4" fmla="*/ 7 w 40"/>
                <a:gd name="T5" fmla="*/ 65 h 65"/>
                <a:gd name="T6" fmla="*/ 0 w 40"/>
                <a:gd name="T7" fmla="*/ 2 h 65"/>
                <a:gd name="T8" fmla="*/ 34 w 4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5">
                  <a:moveTo>
                    <a:pt x="34" y="0"/>
                  </a:moveTo>
                  <a:lnTo>
                    <a:pt x="40" y="63"/>
                  </a:lnTo>
                  <a:lnTo>
                    <a:pt x="7" y="65"/>
                  </a:lnTo>
                  <a:lnTo>
                    <a:pt x="0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Line 249">
              <a:extLst>
                <a:ext uri="{FF2B5EF4-FFF2-40B4-BE49-F238E27FC236}">
                  <a16:creationId xmlns:a16="http://schemas.microsoft.com/office/drawing/2014/main" id="{6AA591B1-BA30-45A1-93EE-B11BFB7CD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1416"/>
              <a:ext cx="7" cy="63"/>
            </a:xfrm>
            <a:prstGeom prst="line">
              <a:avLst/>
            </a:prstGeom>
            <a:grp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2B0CC7D5-FC3B-439A-8672-638C46C6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1657"/>
              <a:ext cx="53" cy="154"/>
            </a:xfrm>
            <a:custGeom>
              <a:avLst/>
              <a:gdLst>
                <a:gd name="T0" fmla="*/ 50 w 53"/>
                <a:gd name="T1" fmla="*/ 0 h 154"/>
                <a:gd name="T2" fmla="*/ 53 w 53"/>
                <a:gd name="T3" fmla="*/ 154 h 154"/>
                <a:gd name="T4" fmla="*/ 0 w 53"/>
                <a:gd name="T5" fmla="*/ 9 h 154"/>
                <a:gd name="T6" fmla="*/ 50 w 53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54">
                  <a:moveTo>
                    <a:pt x="50" y="0"/>
                  </a:moveTo>
                  <a:lnTo>
                    <a:pt x="53" y="154"/>
                  </a:lnTo>
                  <a:lnTo>
                    <a:pt x="0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Freeform 254">
              <a:extLst>
                <a:ext uri="{FF2B5EF4-FFF2-40B4-BE49-F238E27FC236}">
                  <a16:creationId xmlns:a16="http://schemas.microsoft.com/office/drawing/2014/main" id="{C6CE73C7-4694-491C-875D-C3ACC45A5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1176"/>
              <a:ext cx="97" cy="486"/>
            </a:xfrm>
            <a:custGeom>
              <a:avLst/>
              <a:gdLst>
                <a:gd name="T0" fmla="*/ 89 w 97"/>
                <a:gd name="T1" fmla="*/ 486 h 486"/>
                <a:gd name="T2" fmla="*/ 97 w 97"/>
                <a:gd name="T3" fmla="*/ 485 h 486"/>
                <a:gd name="T4" fmla="*/ 7 w 97"/>
                <a:gd name="T5" fmla="*/ 0 h 486"/>
                <a:gd name="T6" fmla="*/ 0 w 97"/>
                <a:gd name="T7" fmla="*/ 8 h 486"/>
                <a:gd name="T8" fmla="*/ 89 w 97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486">
                  <a:moveTo>
                    <a:pt x="89" y="486"/>
                  </a:moveTo>
                  <a:lnTo>
                    <a:pt x="97" y="485"/>
                  </a:lnTo>
                  <a:lnTo>
                    <a:pt x="7" y="0"/>
                  </a:lnTo>
                  <a:lnTo>
                    <a:pt x="0" y="8"/>
                  </a:lnTo>
                  <a:lnTo>
                    <a:pt x="89" y="48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Freeform 257">
              <a:extLst>
                <a:ext uri="{FF2B5EF4-FFF2-40B4-BE49-F238E27FC236}">
                  <a16:creationId xmlns:a16="http://schemas.microsoft.com/office/drawing/2014/main" id="{FEBA45F8-4CCF-424C-AE3C-A7FCBF23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" y="1176"/>
              <a:ext cx="79" cy="8"/>
            </a:xfrm>
            <a:custGeom>
              <a:avLst/>
              <a:gdLst>
                <a:gd name="T0" fmla="*/ 72 w 79"/>
                <a:gd name="T1" fmla="*/ 8 h 8"/>
                <a:gd name="T2" fmla="*/ 79 w 79"/>
                <a:gd name="T3" fmla="*/ 0 h 8"/>
                <a:gd name="T4" fmla="*/ 0 w 79"/>
                <a:gd name="T5" fmla="*/ 0 h 8"/>
                <a:gd name="T6" fmla="*/ 0 w 79"/>
                <a:gd name="T7" fmla="*/ 8 h 8"/>
                <a:gd name="T8" fmla="*/ 72 w 7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">
                  <a:moveTo>
                    <a:pt x="72" y="8"/>
                  </a:moveTo>
                  <a:lnTo>
                    <a:pt x="7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Freeform 258">
              <a:extLst>
                <a:ext uri="{FF2B5EF4-FFF2-40B4-BE49-F238E27FC236}">
                  <a16:creationId xmlns:a16="http://schemas.microsoft.com/office/drawing/2014/main" id="{2022EA24-D5DB-40C5-B9FB-8F27B4E3E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408"/>
              <a:ext cx="73" cy="151"/>
            </a:xfrm>
            <a:custGeom>
              <a:avLst/>
              <a:gdLst>
                <a:gd name="T0" fmla="*/ 47 w 73"/>
                <a:gd name="T1" fmla="*/ 0 h 151"/>
                <a:gd name="T2" fmla="*/ 73 w 73"/>
                <a:gd name="T3" fmla="*/ 151 h 151"/>
                <a:gd name="T4" fmla="*/ 0 w 73"/>
                <a:gd name="T5" fmla="*/ 16 h 151"/>
                <a:gd name="T6" fmla="*/ 47 w 73"/>
                <a:gd name="T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51">
                  <a:moveTo>
                    <a:pt x="47" y="0"/>
                  </a:moveTo>
                  <a:lnTo>
                    <a:pt x="73" y="151"/>
                  </a:lnTo>
                  <a:lnTo>
                    <a:pt x="0" y="16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Freeform 259">
              <a:extLst>
                <a:ext uri="{FF2B5EF4-FFF2-40B4-BE49-F238E27FC236}">
                  <a16:creationId xmlns:a16="http://schemas.microsoft.com/office/drawing/2014/main" id="{06E2A938-702A-458A-B676-D4489A6C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408"/>
              <a:ext cx="73" cy="151"/>
            </a:xfrm>
            <a:custGeom>
              <a:avLst/>
              <a:gdLst>
                <a:gd name="T0" fmla="*/ 47 w 73"/>
                <a:gd name="T1" fmla="*/ 0 h 151"/>
                <a:gd name="T2" fmla="*/ 73 w 73"/>
                <a:gd name="T3" fmla="*/ 151 h 151"/>
                <a:gd name="T4" fmla="*/ 0 w 73"/>
                <a:gd name="T5" fmla="*/ 16 h 151"/>
                <a:gd name="T6" fmla="*/ 47 w 73"/>
                <a:gd name="T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51">
                  <a:moveTo>
                    <a:pt x="47" y="0"/>
                  </a:moveTo>
                  <a:lnTo>
                    <a:pt x="73" y="151"/>
                  </a:lnTo>
                  <a:lnTo>
                    <a:pt x="0" y="1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260">
              <a:extLst>
                <a:ext uri="{FF2B5EF4-FFF2-40B4-BE49-F238E27FC236}">
                  <a16:creationId xmlns:a16="http://schemas.microsoft.com/office/drawing/2014/main" id="{2226EF63-D596-4316-BAB9-7DA76F1F0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061"/>
              <a:ext cx="155" cy="428"/>
            </a:xfrm>
            <a:custGeom>
              <a:avLst/>
              <a:gdLst>
                <a:gd name="T0" fmla="*/ 147 w 155"/>
                <a:gd name="T1" fmla="*/ 428 h 428"/>
                <a:gd name="T2" fmla="*/ 155 w 155"/>
                <a:gd name="T3" fmla="*/ 425 h 428"/>
                <a:gd name="T4" fmla="*/ 0 w 155"/>
                <a:gd name="T5" fmla="*/ 0 h 428"/>
                <a:gd name="T6" fmla="*/ 147 w 155"/>
                <a:gd name="T7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428">
                  <a:moveTo>
                    <a:pt x="147" y="428"/>
                  </a:moveTo>
                  <a:lnTo>
                    <a:pt x="155" y="425"/>
                  </a:lnTo>
                  <a:lnTo>
                    <a:pt x="0" y="0"/>
                  </a:lnTo>
                  <a:lnTo>
                    <a:pt x="147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261">
              <a:extLst>
                <a:ext uri="{FF2B5EF4-FFF2-40B4-BE49-F238E27FC236}">
                  <a16:creationId xmlns:a16="http://schemas.microsoft.com/office/drawing/2014/main" id="{1720483A-869E-4B16-8A5F-212BBA0B9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052"/>
              <a:ext cx="155" cy="434"/>
            </a:xfrm>
            <a:custGeom>
              <a:avLst/>
              <a:gdLst>
                <a:gd name="T0" fmla="*/ 155 w 155"/>
                <a:gd name="T1" fmla="*/ 434 h 434"/>
                <a:gd name="T2" fmla="*/ 0 w 155"/>
                <a:gd name="T3" fmla="*/ 9 h 434"/>
                <a:gd name="T4" fmla="*/ 6 w 155"/>
                <a:gd name="T5" fmla="*/ 0 h 434"/>
                <a:gd name="T6" fmla="*/ 155 w 155"/>
                <a:gd name="T7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434">
                  <a:moveTo>
                    <a:pt x="155" y="434"/>
                  </a:moveTo>
                  <a:lnTo>
                    <a:pt x="0" y="9"/>
                  </a:lnTo>
                  <a:lnTo>
                    <a:pt x="6" y="0"/>
                  </a:lnTo>
                  <a:lnTo>
                    <a:pt x="155" y="4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Freeform 262">
              <a:extLst>
                <a:ext uri="{FF2B5EF4-FFF2-40B4-BE49-F238E27FC236}">
                  <a16:creationId xmlns:a16="http://schemas.microsoft.com/office/drawing/2014/main" id="{062603A4-681D-4BE2-A593-6B795C07A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052"/>
              <a:ext cx="155" cy="437"/>
            </a:xfrm>
            <a:custGeom>
              <a:avLst/>
              <a:gdLst>
                <a:gd name="T0" fmla="*/ 147 w 155"/>
                <a:gd name="T1" fmla="*/ 437 h 437"/>
                <a:gd name="T2" fmla="*/ 155 w 155"/>
                <a:gd name="T3" fmla="*/ 434 h 437"/>
                <a:gd name="T4" fmla="*/ 6 w 155"/>
                <a:gd name="T5" fmla="*/ 0 h 437"/>
                <a:gd name="T6" fmla="*/ 0 w 155"/>
                <a:gd name="T7" fmla="*/ 9 h 437"/>
                <a:gd name="T8" fmla="*/ 147 w 155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437">
                  <a:moveTo>
                    <a:pt x="147" y="437"/>
                  </a:moveTo>
                  <a:lnTo>
                    <a:pt x="155" y="434"/>
                  </a:lnTo>
                  <a:lnTo>
                    <a:pt x="6" y="0"/>
                  </a:lnTo>
                  <a:lnTo>
                    <a:pt x="0" y="9"/>
                  </a:lnTo>
                  <a:lnTo>
                    <a:pt x="147" y="4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Freeform 263">
              <a:extLst>
                <a:ext uri="{FF2B5EF4-FFF2-40B4-BE49-F238E27FC236}">
                  <a16:creationId xmlns:a16="http://schemas.microsoft.com/office/drawing/2014/main" id="{C4BBD2B2-F863-496F-9333-966831170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052"/>
              <a:ext cx="79" cy="9"/>
            </a:xfrm>
            <a:custGeom>
              <a:avLst/>
              <a:gdLst>
                <a:gd name="T0" fmla="*/ 73 w 79"/>
                <a:gd name="T1" fmla="*/ 9 h 9"/>
                <a:gd name="T2" fmla="*/ 79 w 79"/>
                <a:gd name="T3" fmla="*/ 0 h 9"/>
                <a:gd name="T4" fmla="*/ 0 w 79"/>
                <a:gd name="T5" fmla="*/ 9 h 9"/>
                <a:gd name="T6" fmla="*/ 73 w 7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">
                  <a:moveTo>
                    <a:pt x="73" y="9"/>
                  </a:moveTo>
                  <a:lnTo>
                    <a:pt x="79" y="0"/>
                  </a:lnTo>
                  <a:lnTo>
                    <a:pt x="0" y="9"/>
                  </a:lnTo>
                  <a:lnTo>
                    <a:pt x="7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264">
              <a:extLst>
                <a:ext uri="{FF2B5EF4-FFF2-40B4-BE49-F238E27FC236}">
                  <a16:creationId xmlns:a16="http://schemas.microsoft.com/office/drawing/2014/main" id="{1B5286D3-7CA9-4903-8540-7DED3566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052"/>
              <a:ext cx="79" cy="9"/>
            </a:xfrm>
            <a:custGeom>
              <a:avLst/>
              <a:gdLst>
                <a:gd name="T0" fmla="*/ 79 w 79"/>
                <a:gd name="T1" fmla="*/ 0 h 9"/>
                <a:gd name="T2" fmla="*/ 0 w 79"/>
                <a:gd name="T3" fmla="*/ 9 h 9"/>
                <a:gd name="T4" fmla="*/ 0 w 79"/>
                <a:gd name="T5" fmla="*/ 0 h 9"/>
                <a:gd name="T6" fmla="*/ 79 w 7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">
                  <a:moveTo>
                    <a:pt x="79" y="0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265">
              <a:extLst>
                <a:ext uri="{FF2B5EF4-FFF2-40B4-BE49-F238E27FC236}">
                  <a16:creationId xmlns:a16="http://schemas.microsoft.com/office/drawing/2014/main" id="{D357DA8F-DF28-44C7-8EB7-A783E3F69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052"/>
              <a:ext cx="79" cy="9"/>
            </a:xfrm>
            <a:custGeom>
              <a:avLst/>
              <a:gdLst>
                <a:gd name="T0" fmla="*/ 73 w 79"/>
                <a:gd name="T1" fmla="*/ 9 h 9"/>
                <a:gd name="T2" fmla="*/ 79 w 79"/>
                <a:gd name="T3" fmla="*/ 0 h 9"/>
                <a:gd name="T4" fmla="*/ 0 w 79"/>
                <a:gd name="T5" fmla="*/ 0 h 9"/>
                <a:gd name="T6" fmla="*/ 0 w 79"/>
                <a:gd name="T7" fmla="*/ 9 h 9"/>
                <a:gd name="T8" fmla="*/ 73 w 7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">
                  <a:moveTo>
                    <a:pt x="73" y="9"/>
                  </a:moveTo>
                  <a:lnTo>
                    <a:pt x="7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273">
              <a:extLst>
                <a:ext uri="{FF2B5EF4-FFF2-40B4-BE49-F238E27FC236}">
                  <a16:creationId xmlns:a16="http://schemas.microsoft.com/office/drawing/2014/main" id="{EBA8A5C2-5A4A-48EF-A176-93CC1664D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" y="1169"/>
              <a:ext cx="79" cy="8"/>
            </a:xfrm>
            <a:custGeom>
              <a:avLst/>
              <a:gdLst>
                <a:gd name="T0" fmla="*/ 73 w 79"/>
                <a:gd name="T1" fmla="*/ 8 h 8"/>
                <a:gd name="T2" fmla="*/ 79 w 79"/>
                <a:gd name="T3" fmla="*/ 0 h 8"/>
                <a:gd name="T4" fmla="*/ 0 w 79"/>
                <a:gd name="T5" fmla="*/ 0 h 8"/>
                <a:gd name="T6" fmla="*/ 0 w 79"/>
                <a:gd name="T7" fmla="*/ 8 h 8"/>
                <a:gd name="T8" fmla="*/ 73 w 7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">
                  <a:moveTo>
                    <a:pt x="73" y="8"/>
                  </a:moveTo>
                  <a:lnTo>
                    <a:pt x="7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274">
              <a:extLst>
                <a:ext uri="{FF2B5EF4-FFF2-40B4-BE49-F238E27FC236}">
                  <a16:creationId xmlns:a16="http://schemas.microsoft.com/office/drawing/2014/main" id="{8EA61368-6746-4B84-A200-F9E47DD9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1811"/>
              <a:ext cx="77" cy="150"/>
            </a:xfrm>
            <a:custGeom>
              <a:avLst/>
              <a:gdLst>
                <a:gd name="T0" fmla="*/ 0 w 77"/>
                <a:gd name="T1" fmla="*/ 132 h 150"/>
                <a:gd name="T2" fmla="*/ 77 w 77"/>
                <a:gd name="T3" fmla="*/ 0 h 150"/>
                <a:gd name="T4" fmla="*/ 47 w 77"/>
                <a:gd name="T5" fmla="*/ 150 h 150"/>
                <a:gd name="T6" fmla="*/ 0 w 77"/>
                <a:gd name="T7" fmla="*/ 1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50">
                  <a:moveTo>
                    <a:pt x="0" y="132"/>
                  </a:moveTo>
                  <a:lnTo>
                    <a:pt x="77" y="0"/>
                  </a:lnTo>
                  <a:lnTo>
                    <a:pt x="47" y="150"/>
                  </a:lnTo>
                  <a:lnTo>
                    <a:pt x="0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Freeform 275">
              <a:extLst>
                <a:ext uri="{FF2B5EF4-FFF2-40B4-BE49-F238E27FC236}">
                  <a16:creationId xmlns:a16="http://schemas.microsoft.com/office/drawing/2014/main" id="{30F247E7-4695-48BD-AA6D-4401BC4D0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1811"/>
              <a:ext cx="77" cy="150"/>
            </a:xfrm>
            <a:custGeom>
              <a:avLst/>
              <a:gdLst>
                <a:gd name="T0" fmla="*/ 0 w 77"/>
                <a:gd name="T1" fmla="*/ 132 h 150"/>
                <a:gd name="T2" fmla="*/ 77 w 77"/>
                <a:gd name="T3" fmla="*/ 0 h 150"/>
                <a:gd name="T4" fmla="*/ 47 w 77"/>
                <a:gd name="T5" fmla="*/ 150 h 150"/>
                <a:gd name="T6" fmla="*/ 0 w 77"/>
                <a:gd name="T7" fmla="*/ 1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50">
                  <a:moveTo>
                    <a:pt x="0" y="132"/>
                  </a:moveTo>
                  <a:lnTo>
                    <a:pt x="77" y="0"/>
                  </a:lnTo>
                  <a:lnTo>
                    <a:pt x="47" y="15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Freeform 276">
              <a:extLst>
                <a:ext uri="{FF2B5EF4-FFF2-40B4-BE49-F238E27FC236}">
                  <a16:creationId xmlns:a16="http://schemas.microsoft.com/office/drawing/2014/main" id="{ACD391BA-358C-40A7-95ED-D31416AB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1880"/>
              <a:ext cx="307" cy="802"/>
            </a:xfrm>
            <a:custGeom>
              <a:avLst/>
              <a:gdLst>
                <a:gd name="T0" fmla="*/ 307 w 307"/>
                <a:gd name="T1" fmla="*/ 3 h 802"/>
                <a:gd name="T2" fmla="*/ 299 w 307"/>
                <a:gd name="T3" fmla="*/ 0 h 802"/>
                <a:gd name="T4" fmla="*/ 0 w 307"/>
                <a:gd name="T5" fmla="*/ 802 h 802"/>
                <a:gd name="T6" fmla="*/ 307 w 307"/>
                <a:gd name="T7" fmla="*/ 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802">
                  <a:moveTo>
                    <a:pt x="307" y="3"/>
                  </a:moveTo>
                  <a:lnTo>
                    <a:pt x="299" y="0"/>
                  </a:lnTo>
                  <a:lnTo>
                    <a:pt x="0" y="802"/>
                  </a:lnTo>
                  <a:lnTo>
                    <a:pt x="307" y="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66" name="Freeform 279">
              <a:extLst>
                <a:ext uri="{FF2B5EF4-FFF2-40B4-BE49-F238E27FC236}">
                  <a16:creationId xmlns:a16="http://schemas.microsoft.com/office/drawing/2014/main" id="{B4B893C1-3864-4E2D-8ABF-1B088CE8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674"/>
              <a:ext cx="78" cy="8"/>
            </a:xfrm>
            <a:custGeom>
              <a:avLst/>
              <a:gdLst>
                <a:gd name="T0" fmla="*/ 78 w 78"/>
                <a:gd name="T1" fmla="*/ 8 h 8"/>
                <a:gd name="T2" fmla="*/ 72 w 78"/>
                <a:gd name="T3" fmla="*/ 0 h 8"/>
                <a:gd name="T4" fmla="*/ 0 w 78"/>
                <a:gd name="T5" fmla="*/ 8 h 8"/>
                <a:gd name="T6" fmla="*/ 78 w 7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8">
                  <a:moveTo>
                    <a:pt x="78" y="8"/>
                  </a:moveTo>
                  <a:lnTo>
                    <a:pt x="72" y="0"/>
                  </a:lnTo>
                  <a:lnTo>
                    <a:pt x="0" y="8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Freeform 280">
              <a:extLst>
                <a:ext uri="{FF2B5EF4-FFF2-40B4-BE49-F238E27FC236}">
                  <a16:creationId xmlns:a16="http://schemas.microsoft.com/office/drawing/2014/main" id="{0BCF86B0-9ED7-440D-8084-05279A40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674"/>
              <a:ext cx="72" cy="8"/>
            </a:xfrm>
            <a:custGeom>
              <a:avLst/>
              <a:gdLst>
                <a:gd name="T0" fmla="*/ 72 w 72"/>
                <a:gd name="T1" fmla="*/ 0 h 8"/>
                <a:gd name="T2" fmla="*/ 0 w 72"/>
                <a:gd name="T3" fmla="*/ 8 h 8"/>
                <a:gd name="T4" fmla="*/ 0 w 72"/>
                <a:gd name="T5" fmla="*/ 0 h 8"/>
                <a:gd name="T6" fmla="*/ 72 w 7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8">
                  <a:moveTo>
                    <a:pt x="72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Freeform 281">
              <a:extLst>
                <a:ext uri="{FF2B5EF4-FFF2-40B4-BE49-F238E27FC236}">
                  <a16:creationId xmlns:a16="http://schemas.microsoft.com/office/drawing/2014/main" id="{B2CE9412-BFC0-44FB-8A01-4D07C78D8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674"/>
              <a:ext cx="78" cy="8"/>
            </a:xfrm>
            <a:custGeom>
              <a:avLst/>
              <a:gdLst>
                <a:gd name="T0" fmla="*/ 78 w 78"/>
                <a:gd name="T1" fmla="*/ 8 h 8"/>
                <a:gd name="T2" fmla="*/ 72 w 78"/>
                <a:gd name="T3" fmla="*/ 0 h 8"/>
                <a:gd name="T4" fmla="*/ 0 w 78"/>
                <a:gd name="T5" fmla="*/ 0 h 8"/>
                <a:gd name="T6" fmla="*/ 0 w 78"/>
                <a:gd name="T7" fmla="*/ 8 h 8"/>
                <a:gd name="T8" fmla="*/ 78 w 7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">
                  <a:moveTo>
                    <a:pt x="78" y="8"/>
                  </a:moveTo>
                  <a:lnTo>
                    <a:pt x="7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1E5BA8E-AAFD-4279-B641-64699573067C}"/>
              </a:ext>
            </a:extLst>
          </p:cNvPr>
          <p:cNvCxnSpPr/>
          <p:nvPr/>
        </p:nvCxnSpPr>
        <p:spPr>
          <a:xfrm>
            <a:off x="3352800" y="2983232"/>
            <a:ext cx="3980" cy="21817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7909730-37B7-4D0B-95EF-C42544B2CE7A}"/>
              </a:ext>
            </a:extLst>
          </p:cNvPr>
          <p:cNvCxnSpPr/>
          <p:nvPr/>
        </p:nvCxnSpPr>
        <p:spPr>
          <a:xfrm>
            <a:off x="8800680" y="2983232"/>
            <a:ext cx="3980" cy="21817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562">
            <a:extLst>
              <a:ext uri="{FF2B5EF4-FFF2-40B4-BE49-F238E27FC236}">
                <a16:creationId xmlns:a16="http://schemas.microsoft.com/office/drawing/2014/main" id="{C278CB4F-50E5-4C44-8C8C-15BD2B680AB7}"/>
              </a:ext>
            </a:extLst>
          </p:cNvPr>
          <p:cNvSpPr/>
          <p:nvPr/>
        </p:nvSpPr>
        <p:spPr>
          <a:xfrm>
            <a:off x="2710963" y="1437544"/>
            <a:ext cx="7025095" cy="2373923"/>
          </a:xfrm>
          <a:custGeom>
            <a:avLst/>
            <a:gdLst>
              <a:gd name="connsiteX0" fmla="*/ 0 w 9366793"/>
              <a:gd name="connsiteY0" fmla="*/ 3165231 h 3165231"/>
              <a:gd name="connsiteX1" fmla="*/ 82062 w 9366793"/>
              <a:gd name="connsiteY1" fmla="*/ 3118339 h 3165231"/>
              <a:gd name="connsiteX2" fmla="*/ 105508 w 9366793"/>
              <a:gd name="connsiteY2" fmla="*/ 3094892 h 3165231"/>
              <a:gd name="connsiteX3" fmla="*/ 152400 w 9366793"/>
              <a:gd name="connsiteY3" fmla="*/ 3059723 h 3165231"/>
              <a:gd name="connsiteX4" fmla="*/ 175847 w 9366793"/>
              <a:gd name="connsiteY4" fmla="*/ 3036277 h 3165231"/>
              <a:gd name="connsiteX5" fmla="*/ 257908 w 9366793"/>
              <a:gd name="connsiteY5" fmla="*/ 2977662 h 3165231"/>
              <a:gd name="connsiteX6" fmla="*/ 293077 w 9366793"/>
              <a:gd name="connsiteY6" fmla="*/ 2942492 h 3165231"/>
              <a:gd name="connsiteX7" fmla="*/ 328247 w 9366793"/>
              <a:gd name="connsiteY7" fmla="*/ 2872154 h 3165231"/>
              <a:gd name="connsiteX8" fmla="*/ 339970 w 9366793"/>
              <a:gd name="connsiteY8" fmla="*/ 2836985 h 3165231"/>
              <a:gd name="connsiteX9" fmla="*/ 363416 w 9366793"/>
              <a:gd name="connsiteY9" fmla="*/ 2801815 h 3165231"/>
              <a:gd name="connsiteX10" fmla="*/ 386862 w 9366793"/>
              <a:gd name="connsiteY10" fmla="*/ 2719754 h 3165231"/>
              <a:gd name="connsiteX11" fmla="*/ 410308 w 9366793"/>
              <a:gd name="connsiteY11" fmla="*/ 2438400 h 3165231"/>
              <a:gd name="connsiteX12" fmla="*/ 422031 w 9366793"/>
              <a:gd name="connsiteY12" fmla="*/ 2368062 h 3165231"/>
              <a:gd name="connsiteX13" fmla="*/ 445477 w 9366793"/>
              <a:gd name="connsiteY13" fmla="*/ 2332892 h 3165231"/>
              <a:gd name="connsiteX14" fmla="*/ 480647 w 9366793"/>
              <a:gd name="connsiteY14" fmla="*/ 2262554 h 3165231"/>
              <a:gd name="connsiteX15" fmla="*/ 550985 w 9366793"/>
              <a:gd name="connsiteY15" fmla="*/ 2215662 h 3165231"/>
              <a:gd name="connsiteX16" fmla="*/ 586154 w 9366793"/>
              <a:gd name="connsiteY16" fmla="*/ 2180492 h 3165231"/>
              <a:gd name="connsiteX17" fmla="*/ 621323 w 9366793"/>
              <a:gd name="connsiteY17" fmla="*/ 2168769 h 3165231"/>
              <a:gd name="connsiteX18" fmla="*/ 656493 w 9366793"/>
              <a:gd name="connsiteY18" fmla="*/ 2145323 h 3165231"/>
              <a:gd name="connsiteX19" fmla="*/ 762000 w 9366793"/>
              <a:gd name="connsiteY19" fmla="*/ 2086708 h 3165231"/>
              <a:gd name="connsiteX20" fmla="*/ 797170 w 9366793"/>
              <a:gd name="connsiteY20" fmla="*/ 2063262 h 3165231"/>
              <a:gd name="connsiteX21" fmla="*/ 820616 w 9366793"/>
              <a:gd name="connsiteY21" fmla="*/ 2039815 h 3165231"/>
              <a:gd name="connsiteX22" fmla="*/ 855785 w 9366793"/>
              <a:gd name="connsiteY22" fmla="*/ 2028092 h 3165231"/>
              <a:gd name="connsiteX23" fmla="*/ 926123 w 9366793"/>
              <a:gd name="connsiteY23" fmla="*/ 1981200 h 3165231"/>
              <a:gd name="connsiteX24" fmla="*/ 1348154 w 9366793"/>
              <a:gd name="connsiteY24" fmla="*/ 1969477 h 3165231"/>
              <a:gd name="connsiteX25" fmla="*/ 1383323 w 9366793"/>
              <a:gd name="connsiteY25" fmla="*/ 1957754 h 3165231"/>
              <a:gd name="connsiteX26" fmla="*/ 1441939 w 9366793"/>
              <a:gd name="connsiteY26" fmla="*/ 1899139 h 3165231"/>
              <a:gd name="connsiteX27" fmla="*/ 1512277 w 9366793"/>
              <a:gd name="connsiteY27" fmla="*/ 1863969 h 3165231"/>
              <a:gd name="connsiteX28" fmla="*/ 1535723 w 9366793"/>
              <a:gd name="connsiteY28" fmla="*/ 1828800 h 3165231"/>
              <a:gd name="connsiteX29" fmla="*/ 1594339 w 9366793"/>
              <a:gd name="connsiteY29" fmla="*/ 1770185 h 3165231"/>
              <a:gd name="connsiteX30" fmla="*/ 1641231 w 9366793"/>
              <a:gd name="connsiteY30" fmla="*/ 1699846 h 3165231"/>
              <a:gd name="connsiteX31" fmla="*/ 1664677 w 9366793"/>
              <a:gd name="connsiteY31" fmla="*/ 1664677 h 3165231"/>
              <a:gd name="connsiteX32" fmla="*/ 1699847 w 9366793"/>
              <a:gd name="connsiteY32" fmla="*/ 1629508 h 3165231"/>
              <a:gd name="connsiteX33" fmla="*/ 1711570 w 9366793"/>
              <a:gd name="connsiteY33" fmla="*/ 1594339 h 3165231"/>
              <a:gd name="connsiteX34" fmla="*/ 1770185 w 9366793"/>
              <a:gd name="connsiteY34" fmla="*/ 1547446 h 3165231"/>
              <a:gd name="connsiteX35" fmla="*/ 1875693 w 9366793"/>
              <a:gd name="connsiteY35" fmla="*/ 1488831 h 3165231"/>
              <a:gd name="connsiteX36" fmla="*/ 1946031 w 9366793"/>
              <a:gd name="connsiteY36" fmla="*/ 1465385 h 3165231"/>
              <a:gd name="connsiteX37" fmla="*/ 1981200 w 9366793"/>
              <a:gd name="connsiteY37" fmla="*/ 1453662 h 3165231"/>
              <a:gd name="connsiteX38" fmla="*/ 2004647 w 9366793"/>
              <a:gd name="connsiteY38" fmla="*/ 1430215 h 3165231"/>
              <a:gd name="connsiteX39" fmla="*/ 2051539 w 9366793"/>
              <a:gd name="connsiteY39" fmla="*/ 1418492 h 3165231"/>
              <a:gd name="connsiteX40" fmla="*/ 2121877 w 9366793"/>
              <a:gd name="connsiteY40" fmla="*/ 1395046 h 3165231"/>
              <a:gd name="connsiteX41" fmla="*/ 2227385 w 9366793"/>
              <a:gd name="connsiteY41" fmla="*/ 1359877 h 3165231"/>
              <a:gd name="connsiteX42" fmla="*/ 2262554 w 9366793"/>
              <a:gd name="connsiteY42" fmla="*/ 1348154 h 3165231"/>
              <a:gd name="connsiteX43" fmla="*/ 2344616 w 9366793"/>
              <a:gd name="connsiteY43" fmla="*/ 1324708 h 3165231"/>
              <a:gd name="connsiteX44" fmla="*/ 2414954 w 9366793"/>
              <a:gd name="connsiteY44" fmla="*/ 1289539 h 3165231"/>
              <a:gd name="connsiteX45" fmla="*/ 2497016 w 9366793"/>
              <a:gd name="connsiteY45" fmla="*/ 1242646 h 3165231"/>
              <a:gd name="connsiteX46" fmla="*/ 2532185 w 9366793"/>
              <a:gd name="connsiteY46" fmla="*/ 1219200 h 3165231"/>
              <a:gd name="connsiteX47" fmla="*/ 2579077 w 9366793"/>
              <a:gd name="connsiteY47" fmla="*/ 1207477 h 3165231"/>
              <a:gd name="connsiteX48" fmla="*/ 2649416 w 9366793"/>
              <a:gd name="connsiteY48" fmla="*/ 1148862 h 3165231"/>
              <a:gd name="connsiteX49" fmla="*/ 2754923 w 9366793"/>
              <a:gd name="connsiteY49" fmla="*/ 1055077 h 3165231"/>
              <a:gd name="connsiteX50" fmla="*/ 2825262 w 9366793"/>
              <a:gd name="connsiteY50" fmla="*/ 973015 h 3165231"/>
              <a:gd name="connsiteX51" fmla="*/ 2836985 w 9366793"/>
              <a:gd name="connsiteY51" fmla="*/ 926123 h 3165231"/>
              <a:gd name="connsiteX52" fmla="*/ 2895600 w 9366793"/>
              <a:gd name="connsiteY52" fmla="*/ 855785 h 3165231"/>
              <a:gd name="connsiteX53" fmla="*/ 2954216 w 9366793"/>
              <a:gd name="connsiteY53" fmla="*/ 785446 h 3165231"/>
              <a:gd name="connsiteX54" fmla="*/ 3024554 w 9366793"/>
              <a:gd name="connsiteY54" fmla="*/ 715108 h 3165231"/>
              <a:gd name="connsiteX55" fmla="*/ 3048000 w 9366793"/>
              <a:gd name="connsiteY55" fmla="*/ 679939 h 3165231"/>
              <a:gd name="connsiteX56" fmla="*/ 3106616 w 9366793"/>
              <a:gd name="connsiteY56" fmla="*/ 633046 h 3165231"/>
              <a:gd name="connsiteX57" fmla="*/ 3165231 w 9366793"/>
              <a:gd name="connsiteY57" fmla="*/ 574431 h 3165231"/>
              <a:gd name="connsiteX58" fmla="*/ 3235570 w 9366793"/>
              <a:gd name="connsiteY58" fmla="*/ 527539 h 3165231"/>
              <a:gd name="connsiteX59" fmla="*/ 3294185 w 9366793"/>
              <a:gd name="connsiteY59" fmla="*/ 468923 h 3165231"/>
              <a:gd name="connsiteX60" fmla="*/ 3399693 w 9366793"/>
              <a:gd name="connsiteY60" fmla="*/ 386862 h 3165231"/>
              <a:gd name="connsiteX61" fmla="*/ 3470031 w 9366793"/>
              <a:gd name="connsiteY61" fmla="*/ 339969 h 3165231"/>
              <a:gd name="connsiteX62" fmla="*/ 3493477 w 9366793"/>
              <a:gd name="connsiteY62" fmla="*/ 304800 h 3165231"/>
              <a:gd name="connsiteX63" fmla="*/ 3587262 w 9366793"/>
              <a:gd name="connsiteY63" fmla="*/ 293077 h 3165231"/>
              <a:gd name="connsiteX64" fmla="*/ 3634154 w 9366793"/>
              <a:gd name="connsiteY64" fmla="*/ 281354 h 3165231"/>
              <a:gd name="connsiteX65" fmla="*/ 3774831 w 9366793"/>
              <a:gd name="connsiteY65" fmla="*/ 269631 h 3165231"/>
              <a:gd name="connsiteX66" fmla="*/ 3868616 w 9366793"/>
              <a:gd name="connsiteY66" fmla="*/ 246185 h 3165231"/>
              <a:gd name="connsiteX67" fmla="*/ 3915508 w 9366793"/>
              <a:gd name="connsiteY67" fmla="*/ 222739 h 3165231"/>
              <a:gd name="connsiteX68" fmla="*/ 3974123 w 9366793"/>
              <a:gd name="connsiteY68" fmla="*/ 211015 h 3165231"/>
              <a:gd name="connsiteX69" fmla="*/ 4021016 w 9366793"/>
              <a:gd name="connsiteY69" fmla="*/ 199292 h 3165231"/>
              <a:gd name="connsiteX70" fmla="*/ 4091354 w 9366793"/>
              <a:gd name="connsiteY70" fmla="*/ 175846 h 3165231"/>
              <a:gd name="connsiteX71" fmla="*/ 4161693 w 9366793"/>
              <a:gd name="connsiteY71" fmla="*/ 152400 h 3165231"/>
              <a:gd name="connsiteX72" fmla="*/ 4196862 w 9366793"/>
              <a:gd name="connsiteY72" fmla="*/ 128954 h 3165231"/>
              <a:gd name="connsiteX73" fmla="*/ 4243754 w 9366793"/>
              <a:gd name="connsiteY73" fmla="*/ 117231 h 3165231"/>
              <a:gd name="connsiteX74" fmla="*/ 4278923 w 9366793"/>
              <a:gd name="connsiteY74" fmla="*/ 105508 h 3165231"/>
              <a:gd name="connsiteX75" fmla="*/ 4384431 w 9366793"/>
              <a:gd name="connsiteY75" fmla="*/ 82062 h 3165231"/>
              <a:gd name="connsiteX76" fmla="*/ 4665785 w 9366793"/>
              <a:gd name="connsiteY76" fmla="*/ 93785 h 3165231"/>
              <a:gd name="connsiteX77" fmla="*/ 4794739 w 9366793"/>
              <a:gd name="connsiteY77" fmla="*/ 128954 h 3165231"/>
              <a:gd name="connsiteX78" fmla="*/ 4888523 w 9366793"/>
              <a:gd name="connsiteY78" fmla="*/ 152400 h 3165231"/>
              <a:gd name="connsiteX79" fmla="*/ 5017477 w 9366793"/>
              <a:gd name="connsiteY79" fmla="*/ 199292 h 3165231"/>
              <a:gd name="connsiteX80" fmla="*/ 5040923 w 9366793"/>
              <a:gd name="connsiteY80" fmla="*/ 222739 h 3165231"/>
              <a:gd name="connsiteX81" fmla="*/ 5099539 w 9366793"/>
              <a:gd name="connsiteY81" fmla="*/ 234462 h 3165231"/>
              <a:gd name="connsiteX82" fmla="*/ 5392616 w 9366793"/>
              <a:gd name="connsiteY82" fmla="*/ 222739 h 3165231"/>
              <a:gd name="connsiteX83" fmla="*/ 5416062 w 9366793"/>
              <a:gd name="connsiteY83" fmla="*/ 199292 h 3165231"/>
              <a:gd name="connsiteX84" fmla="*/ 5462954 w 9366793"/>
              <a:gd name="connsiteY84" fmla="*/ 187569 h 3165231"/>
              <a:gd name="connsiteX85" fmla="*/ 5591908 w 9366793"/>
              <a:gd name="connsiteY85" fmla="*/ 152400 h 3165231"/>
              <a:gd name="connsiteX86" fmla="*/ 5650523 w 9366793"/>
              <a:gd name="connsiteY86" fmla="*/ 117231 h 3165231"/>
              <a:gd name="connsiteX87" fmla="*/ 5791200 w 9366793"/>
              <a:gd name="connsiteY87" fmla="*/ 82062 h 3165231"/>
              <a:gd name="connsiteX88" fmla="*/ 5838093 w 9366793"/>
              <a:gd name="connsiteY88" fmla="*/ 58615 h 3165231"/>
              <a:gd name="connsiteX89" fmla="*/ 5896708 w 9366793"/>
              <a:gd name="connsiteY89" fmla="*/ 46892 h 3165231"/>
              <a:gd name="connsiteX90" fmla="*/ 5943600 w 9366793"/>
              <a:gd name="connsiteY90" fmla="*/ 35169 h 3165231"/>
              <a:gd name="connsiteX91" fmla="*/ 5978770 w 9366793"/>
              <a:gd name="connsiteY91" fmla="*/ 23446 h 3165231"/>
              <a:gd name="connsiteX92" fmla="*/ 6060831 w 9366793"/>
              <a:gd name="connsiteY92" fmla="*/ 0 h 3165231"/>
              <a:gd name="connsiteX93" fmla="*/ 6271847 w 9366793"/>
              <a:gd name="connsiteY93" fmla="*/ 23446 h 3165231"/>
              <a:gd name="connsiteX94" fmla="*/ 6424247 w 9366793"/>
              <a:gd name="connsiteY94" fmla="*/ 35169 h 3165231"/>
              <a:gd name="connsiteX95" fmla="*/ 6623539 w 9366793"/>
              <a:gd name="connsiteY95" fmla="*/ 58615 h 3165231"/>
              <a:gd name="connsiteX96" fmla="*/ 6682154 w 9366793"/>
              <a:gd name="connsiteY96" fmla="*/ 93785 h 3165231"/>
              <a:gd name="connsiteX97" fmla="*/ 6717323 w 9366793"/>
              <a:gd name="connsiteY97" fmla="*/ 117231 h 3165231"/>
              <a:gd name="connsiteX98" fmla="*/ 6764216 w 9366793"/>
              <a:gd name="connsiteY98" fmla="*/ 140677 h 3165231"/>
              <a:gd name="connsiteX99" fmla="*/ 6834554 w 9366793"/>
              <a:gd name="connsiteY99" fmla="*/ 187569 h 3165231"/>
              <a:gd name="connsiteX100" fmla="*/ 6916616 w 9366793"/>
              <a:gd name="connsiteY100" fmla="*/ 211015 h 3165231"/>
              <a:gd name="connsiteX101" fmla="*/ 7033847 w 9366793"/>
              <a:gd name="connsiteY101" fmla="*/ 293077 h 3165231"/>
              <a:gd name="connsiteX102" fmla="*/ 7127631 w 9366793"/>
              <a:gd name="connsiteY102" fmla="*/ 363415 h 3165231"/>
              <a:gd name="connsiteX103" fmla="*/ 7256585 w 9366793"/>
              <a:gd name="connsiteY103" fmla="*/ 422031 h 3165231"/>
              <a:gd name="connsiteX104" fmla="*/ 7291754 w 9366793"/>
              <a:gd name="connsiteY104" fmla="*/ 445477 h 3165231"/>
              <a:gd name="connsiteX105" fmla="*/ 7315200 w 9366793"/>
              <a:gd name="connsiteY105" fmla="*/ 480646 h 3165231"/>
              <a:gd name="connsiteX106" fmla="*/ 7373816 w 9366793"/>
              <a:gd name="connsiteY106" fmla="*/ 515815 h 3165231"/>
              <a:gd name="connsiteX107" fmla="*/ 7455877 w 9366793"/>
              <a:gd name="connsiteY107" fmla="*/ 574431 h 3165231"/>
              <a:gd name="connsiteX108" fmla="*/ 7526216 w 9366793"/>
              <a:gd name="connsiteY108" fmla="*/ 621323 h 3165231"/>
              <a:gd name="connsiteX109" fmla="*/ 7608277 w 9366793"/>
              <a:gd name="connsiteY109" fmla="*/ 703385 h 3165231"/>
              <a:gd name="connsiteX110" fmla="*/ 7643447 w 9366793"/>
              <a:gd name="connsiteY110" fmla="*/ 726831 h 3165231"/>
              <a:gd name="connsiteX111" fmla="*/ 7713785 w 9366793"/>
              <a:gd name="connsiteY111" fmla="*/ 750277 h 3165231"/>
              <a:gd name="connsiteX112" fmla="*/ 7737231 w 9366793"/>
              <a:gd name="connsiteY112" fmla="*/ 785446 h 3165231"/>
              <a:gd name="connsiteX113" fmla="*/ 7760677 w 9366793"/>
              <a:gd name="connsiteY113" fmla="*/ 973015 h 3165231"/>
              <a:gd name="connsiteX114" fmla="*/ 7795847 w 9366793"/>
              <a:gd name="connsiteY114" fmla="*/ 996462 h 3165231"/>
              <a:gd name="connsiteX115" fmla="*/ 7901354 w 9366793"/>
              <a:gd name="connsiteY115" fmla="*/ 1031631 h 3165231"/>
              <a:gd name="connsiteX116" fmla="*/ 7936523 w 9366793"/>
              <a:gd name="connsiteY116" fmla="*/ 1055077 h 3165231"/>
              <a:gd name="connsiteX117" fmla="*/ 7971693 w 9366793"/>
              <a:gd name="connsiteY117" fmla="*/ 1066800 h 3165231"/>
              <a:gd name="connsiteX118" fmla="*/ 8030308 w 9366793"/>
              <a:gd name="connsiteY118" fmla="*/ 1101969 h 3165231"/>
              <a:gd name="connsiteX119" fmla="*/ 8077200 w 9366793"/>
              <a:gd name="connsiteY119" fmla="*/ 1125415 h 3165231"/>
              <a:gd name="connsiteX120" fmla="*/ 8194431 w 9366793"/>
              <a:gd name="connsiteY120" fmla="*/ 1195754 h 3165231"/>
              <a:gd name="connsiteX121" fmla="*/ 8323385 w 9366793"/>
              <a:gd name="connsiteY121" fmla="*/ 1219200 h 3165231"/>
              <a:gd name="connsiteX122" fmla="*/ 8428893 w 9366793"/>
              <a:gd name="connsiteY122" fmla="*/ 1254369 h 3165231"/>
              <a:gd name="connsiteX123" fmla="*/ 8581293 w 9366793"/>
              <a:gd name="connsiteY123" fmla="*/ 1324708 h 3165231"/>
              <a:gd name="connsiteX124" fmla="*/ 8768862 w 9366793"/>
              <a:gd name="connsiteY124" fmla="*/ 1383323 h 3165231"/>
              <a:gd name="connsiteX125" fmla="*/ 8792308 w 9366793"/>
              <a:gd name="connsiteY125" fmla="*/ 1418492 h 3165231"/>
              <a:gd name="connsiteX126" fmla="*/ 8804031 w 9366793"/>
              <a:gd name="connsiteY126" fmla="*/ 1465385 h 3165231"/>
              <a:gd name="connsiteX127" fmla="*/ 8815754 w 9366793"/>
              <a:gd name="connsiteY127" fmla="*/ 1500554 h 3165231"/>
              <a:gd name="connsiteX128" fmla="*/ 8827477 w 9366793"/>
              <a:gd name="connsiteY128" fmla="*/ 1852246 h 3165231"/>
              <a:gd name="connsiteX129" fmla="*/ 8839200 w 9366793"/>
              <a:gd name="connsiteY129" fmla="*/ 1887415 h 3165231"/>
              <a:gd name="connsiteX130" fmla="*/ 8897816 w 9366793"/>
              <a:gd name="connsiteY130" fmla="*/ 1992923 h 3165231"/>
              <a:gd name="connsiteX131" fmla="*/ 9003323 w 9366793"/>
              <a:gd name="connsiteY131" fmla="*/ 2133600 h 3165231"/>
              <a:gd name="connsiteX132" fmla="*/ 9038493 w 9366793"/>
              <a:gd name="connsiteY132" fmla="*/ 2168769 h 3165231"/>
              <a:gd name="connsiteX133" fmla="*/ 9108831 w 9366793"/>
              <a:gd name="connsiteY133" fmla="*/ 2239108 h 3165231"/>
              <a:gd name="connsiteX134" fmla="*/ 9132277 w 9366793"/>
              <a:gd name="connsiteY134" fmla="*/ 2286000 h 3165231"/>
              <a:gd name="connsiteX135" fmla="*/ 9155723 w 9366793"/>
              <a:gd name="connsiteY135" fmla="*/ 2356339 h 3165231"/>
              <a:gd name="connsiteX136" fmla="*/ 9167447 w 9366793"/>
              <a:gd name="connsiteY136" fmla="*/ 2637692 h 3165231"/>
              <a:gd name="connsiteX137" fmla="*/ 9202616 w 9366793"/>
              <a:gd name="connsiteY137" fmla="*/ 2672862 h 3165231"/>
              <a:gd name="connsiteX138" fmla="*/ 9214339 w 9366793"/>
              <a:gd name="connsiteY138" fmla="*/ 2708031 h 3165231"/>
              <a:gd name="connsiteX139" fmla="*/ 9308123 w 9366793"/>
              <a:gd name="connsiteY139" fmla="*/ 2836985 h 3165231"/>
              <a:gd name="connsiteX140" fmla="*/ 9331570 w 9366793"/>
              <a:gd name="connsiteY140" fmla="*/ 2883877 h 3165231"/>
              <a:gd name="connsiteX141" fmla="*/ 9355016 w 9366793"/>
              <a:gd name="connsiteY141" fmla="*/ 2965939 h 3165231"/>
              <a:gd name="connsiteX142" fmla="*/ 9366739 w 9366793"/>
              <a:gd name="connsiteY142" fmla="*/ 3048000 h 316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9366793" h="3165231">
                <a:moveTo>
                  <a:pt x="0" y="3165231"/>
                </a:moveTo>
                <a:cubicBezTo>
                  <a:pt x="27354" y="3149600"/>
                  <a:pt x="55848" y="3135815"/>
                  <a:pt x="82062" y="3118339"/>
                </a:cubicBezTo>
                <a:cubicBezTo>
                  <a:pt x="91258" y="3112208"/>
                  <a:pt x="97017" y="3101968"/>
                  <a:pt x="105508" y="3094892"/>
                </a:cubicBezTo>
                <a:cubicBezTo>
                  <a:pt x="120518" y="3082384"/>
                  <a:pt x="137390" y="3072231"/>
                  <a:pt x="152400" y="3059723"/>
                </a:cubicBezTo>
                <a:cubicBezTo>
                  <a:pt x="160891" y="3052647"/>
                  <a:pt x="167216" y="3043182"/>
                  <a:pt x="175847" y="3036277"/>
                </a:cubicBezTo>
                <a:cubicBezTo>
                  <a:pt x="268585" y="2962088"/>
                  <a:pt x="142455" y="3076623"/>
                  <a:pt x="257908" y="2977662"/>
                </a:cubicBezTo>
                <a:cubicBezTo>
                  <a:pt x="270496" y="2966872"/>
                  <a:pt x="281354" y="2954215"/>
                  <a:pt x="293077" y="2942492"/>
                </a:cubicBezTo>
                <a:cubicBezTo>
                  <a:pt x="321991" y="2826837"/>
                  <a:pt x="283453" y="2946808"/>
                  <a:pt x="328247" y="2872154"/>
                </a:cubicBezTo>
                <a:cubicBezTo>
                  <a:pt x="334605" y="2861558"/>
                  <a:pt x="334444" y="2848038"/>
                  <a:pt x="339970" y="2836985"/>
                </a:cubicBezTo>
                <a:cubicBezTo>
                  <a:pt x="346271" y="2824383"/>
                  <a:pt x="357115" y="2814417"/>
                  <a:pt x="363416" y="2801815"/>
                </a:cubicBezTo>
                <a:cubicBezTo>
                  <a:pt x="371825" y="2784997"/>
                  <a:pt x="383106" y="2734779"/>
                  <a:pt x="386862" y="2719754"/>
                </a:cubicBezTo>
                <a:cubicBezTo>
                  <a:pt x="403267" y="2408048"/>
                  <a:pt x="383030" y="2588430"/>
                  <a:pt x="410308" y="2438400"/>
                </a:cubicBezTo>
                <a:cubicBezTo>
                  <a:pt x="414560" y="2415014"/>
                  <a:pt x="414515" y="2390612"/>
                  <a:pt x="422031" y="2368062"/>
                </a:cubicBezTo>
                <a:cubicBezTo>
                  <a:pt x="426486" y="2354695"/>
                  <a:pt x="439176" y="2345494"/>
                  <a:pt x="445477" y="2332892"/>
                </a:cubicBezTo>
                <a:cubicBezTo>
                  <a:pt x="461273" y="2301300"/>
                  <a:pt x="450782" y="2288686"/>
                  <a:pt x="480647" y="2262554"/>
                </a:cubicBezTo>
                <a:cubicBezTo>
                  <a:pt x="501854" y="2243998"/>
                  <a:pt x="531060" y="2235588"/>
                  <a:pt x="550985" y="2215662"/>
                </a:cubicBezTo>
                <a:cubicBezTo>
                  <a:pt x="562708" y="2203939"/>
                  <a:pt x="572359" y="2189689"/>
                  <a:pt x="586154" y="2180492"/>
                </a:cubicBezTo>
                <a:cubicBezTo>
                  <a:pt x="596436" y="2173637"/>
                  <a:pt x="610270" y="2174295"/>
                  <a:pt x="621323" y="2168769"/>
                </a:cubicBezTo>
                <a:cubicBezTo>
                  <a:pt x="633925" y="2162468"/>
                  <a:pt x="643891" y="2151624"/>
                  <a:pt x="656493" y="2145323"/>
                </a:cubicBezTo>
                <a:cubicBezTo>
                  <a:pt x="780295" y="2083423"/>
                  <a:pt x="540227" y="2234556"/>
                  <a:pt x="762000" y="2086708"/>
                </a:cubicBezTo>
                <a:cubicBezTo>
                  <a:pt x="773723" y="2078893"/>
                  <a:pt x="787207" y="2073225"/>
                  <a:pt x="797170" y="2063262"/>
                </a:cubicBezTo>
                <a:cubicBezTo>
                  <a:pt x="804985" y="2055446"/>
                  <a:pt x="811138" y="2045502"/>
                  <a:pt x="820616" y="2039815"/>
                </a:cubicBezTo>
                <a:cubicBezTo>
                  <a:pt x="831212" y="2033457"/>
                  <a:pt x="844983" y="2034093"/>
                  <a:pt x="855785" y="2028092"/>
                </a:cubicBezTo>
                <a:cubicBezTo>
                  <a:pt x="880418" y="2014407"/>
                  <a:pt x="897955" y="1981982"/>
                  <a:pt x="926123" y="1981200"/>
                </a:cubicBezTo>
                <a:lnTo>
                  <a:pt x="1348154" y="1969477"/>
                </a:lnTo>
                <a:cubicBezTo>
                  <a:pt x="1359877" y="1965569"/>
                  <a:pt x="1373437" y="1965168"/>
                  <a:pt x="1383323" y="1957754"/>
                </a:cubicBezTo>
                <a:cubicBezTo>
                  <a:pt x="1405428" y="1941175"/>
                  <a:pt x="1415726" y="1907878"/>
                  <a:pt x="1441939" y="1899139"/>
                </a:cubicBezTo>
                <a:cubicBezTo>
                  <a:pt x="1490474" y="1882959"/>
                  <a:pt x="1466826" y="1894270"/>
                  <a:pt x="1512277" y="1863969"/>
                </a:cubicBezTo>
                <a:cubicBezTo>
                  <a:pt x="1520092" y="1852246"/>
                  <a:pt x="1526445" y="1839403"/>
                  <a:pt x="1535723" y="1828800"/>
                </a:cubicBezTo>
                <a:cubicBezTo>
                  <a:pt x="1553919" y="1808005"/>
                  <a:pt x="1579012" y="1793176"/>
                  <a:pt x="1594339" y="1770185"/>
                </a:cubicBezTo>
                <a:lnTo>
                  <a:pt x="1641231" y="1699846"/>
                </a:lnTo>
                <a:cubicBezTo>
                  <a:pt x="1649046" y="1688123"/>
                  <a:pt x="1654714" y="1674639"/>
                  <a:pt x="1664677" y="1664677"/>
                </a:cubicBezTo>
                <a:lnTo>
                  <a:pt x="1699847" y="1629508"/>
                </a:lnTo>
                <a:cubicBezTo>
                  <a:pt x="1703755" y="1617785"/>
                  <a:pt x="1705212" y="1604935"/>
                  <a:pt x="1711570" y="1594339"/>
                </a:cubicBezTo>
                <a:cubicBezTo>
                  <a:pt x="1725214" y="1571599"/>
                  <a:pt x="1751014" y="1563422"/>
                  <a:pt x="1770185" y="1547446"/>
                </a:cubicBezTo>
                <a:cubicBezTo>
                  <a:pt x="1840378" y="1488952"/>
                  <a:pt x="1763466" y="1526240"/>
                  <a:pt x="1875693" y="1488831"/>
                </a:cubicBezTo>
                <a:lnTo>
                  <a:pt x="1946031" y="1465385"/>
                </a:lnTo>
                <a:lnTo>
                  <a:pt x="1981200" y="1453662"/>
                </a:lnTo>
                <a:cubicBezTo>
                  <a:pt x="1989016" y="1445846"/>
                  <a:pt x="1994761" y="1435158"/>
                  <a:pt x="2004647" y="1430215"/>
                </a:cubicBezTo>
                <a:cubicBezTo>
                  <a:pt x="2019058" y="1423010"/>
                  <a:pt x="2036107" y="1423122"/>
                  <a:pt x="2051539" y="1418492"/>
                </a:cubicBezTo>
                <a:cubicBezTo>
                  <a:pt x="2075211" y="1411390"/>
                  <a:pt x="2098431" y="1402861"/>
                  <a:pt x="2121877" y="1395046"/>
                </a:cubicBezTo>
                <a:lnTo>
                  <a:pt x="2227385" y="1359877"/>
                </a:lnTo>
                <a:cubicBezTo>
                  <a:pt x="2239108" y="1355969"/>
                  <a:pt x="2250566" y="1351151"/>
                  <a:pt x="2262554" y="1348154"/>
                </a:cubicBezTo>
                <a:cubicBezTo>
                  <a:pt x="2277579" y="1344398"/>
                  <a:pt x="2327797" y="1333117"/>
                  <a:pt x="2344616" y="1324708"/>
                </a:cubicBezTo>
                <a:cubicBezTo>
                  <a:pt x="2435518" y="1279257"/>
                  <a:pt x="2326556" y="1319005"/>
                  <a:pt x="2414954" y="1289539"/>
                </a:cubicBezTo>
                <a:cubicBezTo>
                  <a:pt x="2500627" y="1232421"/>
                  <a:pt x="2392914" y="1302132"/>
                  <a:pt x="2497016" y="1242646"/>
                </a:cubicBezTo>
                <a:cubicBezTo>
                  <a:pt x="2509249" y="1235656"/>
                  <a:pt x="2519235" y="1224750"/>
                  <a:pt x="2532185" y="1219200"/>
                </a:cubicBezTo>
                <a:cubicBezTo>
                  <a:pt x="2546994" y="1212853"/>
                  <a:pt x="2563446" y="1211385"/>
                  <a:pt x="2579077" y="1207477"/>
                </a:cubicBezTo>
                <a:cubicBezTo>
                  <a:pt x="2666386" y="1149273"/>
                  <a:pt x="2559165" y="1224072"/>
                  <a:pt x="2649416" y="1148862"/>
                </a:cubicBezTo>
                <a:cubicBezTo>
                  <a:pt x="2710345" y="1098087"/>
                  <a:pt x="2678924" y="1156406"/>
                  <a:pt x="2754923" y="1055077"/>
                </a:cubicBezTo>
                <a:cubicBezTo>
                  <a:pt x="2800041" y="994922"/>
                  <a:pt x="2776277" y="1022001"/>
                  <a:pt x="2825262" y="973015"/>
                </a:cubicBezTo>
                <a:cubicBezTo>
                  <a:pt x="2829170" y="957384"/>
                  <a:pt x="2830638" y="940932"/>
                  <a:pt x="2836985" y="926123"/>
                </a:cubicBezTo>
                <a:cubicBezTo>
                  <a:pt x="2849226" y="897561"/>
                  <a:pt x="2874475" y="876910"/>
                  <a:pt x="2895600" y="855785"/>
                </a:cubicBezTo>
                <a:cubicBezTo>
                  <a:pt x="2916067" y="794384"/>
                  <a:pt x="2893381" y="840197"/>
                  <a:pt x="2954216" y="785446"/>
                </a:cubicBezTo>
                <a:cubicBezTo>
                  <a:pt x="2978862" y="763265"/>
                  <a:pt x="3006161" y="742697"/>
                  <a:pt x="3024554" y="715108"/>
                </a:cubicBezTo>
                <a:cubicBezTo>
                  <a:pt x="3032369" y="703385"/>
                  <a:pt x="3039198" y="690941"/>
                  <a:pt x="3048000" y="679939"/>
                </a:cubicBezTo>
                <a:cubicBezTo>
                  <a:pt x="3067091" y="656075"/>
                  <a:pt x="3080502" y="650455"/>
                  <a:pt x="3106616" y="633046"/>
                </a:cubicBezTo>
                <a:cubicBezTo>
                  <a:pt x="3149600" y="568569"/>
                  <a:pt x="3106616" y="623277"/>
                  <a:pt x="3165231" y="574431"/>
                </a:cubicBezTo>
                <a:cubicBezTo>
                  <a:pt x="3223773" y="525646"/>
                  <a:pt x="3173763" y="548141"/>
                  <a:pt x="3235570" y="527539"/>
                </a:cubicBezTo>
                <a:cubicBezTo>
                  <a:pt x="3255108" y="508000"/>
                  <a:pt x="3272374" y="485887"/>
                  <a:pt x="3294185" y="468923"/>
                </a:cubicBezTo>
                <a:cubicBezTo>
                  <a:pt x="3329354" y="441569"/>
                  <a:pt x="3368189" y="418367"/>
                  <a:pt x="3399693" y="386862"/>
                </a:cubicBezTo>
                <a:cubicBezTo>
                  <a:pt x="3435496" y="351058"/>
                  <a:pt x="3413253" y="368358"/>
                  <a:pt x="3470031" y="339969"/>
                </a:cubicBezTo>
                <a:cubicBezTo>
                  <a:pt x="3477846" y="328246"/>
                  <a:pt x="3480395" y="310033"/>
                  <a:pt x="3493477" y="304800"/>
                </a:cubicBezTo>
                <a:cubicBezTo>
                  <a:pt x="3522729" y="293099"/>
                  <a:pt x="3556186" y="298256"/>
                  <a:pt x="3587262" y="293077"/>
                </a:cubicBezTo>
                <a:cubicBezTo>
                  <a:pt x="3603155" y="290428"/>
                  <a:pt x="3618167" y="283352"/>
                  <a:pt x="3634154" y="281354"/>
                </a:cubicBezTo>
                <a:cubicBezTo>
                  <a:pt x="3680846" y="275518"/>
                  <a:pt x="3727939" y="273539"/>
                  <a:pt x="3774831" y="269631"/>
                </a:cubicBezTo>
                <a:cubicBezTo>
                  <a:pt x="3806093" y="261816"/>
                  <a:pt x="3839794" y="260596"/>
                  <a:pt x="3868616" y="246185"/>
                </a:cubicBezTo>
                <a:cubicBezTo>
                  <a:pt x="3884247" y="238370"/>
                  <a:pt x="3898929" y="228265"/>
                  <a:pt x="3915508" y="222739"/>
                </a:cubicBezTo>
                <a:cubicBezTo>
                  <a:pt x="3934411" y="216438"/>
                  <a:pt x="3954672" y="215338"/>
                  <a:pt x="3974123" y="211015"/>
                </a:cubicBezTo>
                <a:cubicBezTo>
                  <a:pt x="3989851" y="207520"/>
                  <a:pt x="4005583" y="203922"/>
                  <a:pt x="4021016" y="199292"/>
                </a:cubicBezTo>
                <a:cubicBezTo>
                  <a:pt x="4044688" y="192190"/>
                  <a:pt x="4067908" y="183661"/>
                  <a:pt x="4091354" y="175846"/>
                </a:cubicBezTo>
                <a:lnTo>
                  <a:pt x="4161693" y="152400"/>
                </a:lnTo>
                <a:cubicBezTo>
                  <a:pt x="4173416" y="144585"/>
                  <a:pt x="4183912" y="134504"/>
                  <a:pt x="4196862" y="128954"/>
                </a:cubicBezTo>
                <a:cubicBezTo>
                  <a:pt x="4211671" y="122607"/>
                  <a:pt x="4228262" y="121657"/>
                  <a:pt x="4243754" y="117231"/>
                </a:cubicBezTo>
                <a:cubicBezTo>
                  <a:pt x="4255636" y="113836"/>
                  <a:pt x="4267041" y="108903"/>
                  <a:pt x="4278923" y="105508"/>
                </a:cubicBezTo>
                <a:cubicBezTo>
                  <a:pt x="4317551" y="94472"/>
                  <a:pt x="4344143" y="90120"/>
                  <a:pt x="4384431" y="82062"/>
                </a:cubicBezTo>
                <a:cubicBezTo>
                  <a:pt x="4478216" y="85970"/>
                  <a:pt x="4572127" y="87541"/>
                  <a:pt x="4665785" y="93785"/>
                </a:cubicBezTo>
                <a:cubicBezTo>
                  <a:pt x="4753987" y="99665"/>
                  <a:pt x="4716615" y="104916"/>
                  <a:pt x="4794739" y="128954"/>
                </a:cubicBezTo>
                <a:cubicBezTo>
                  <a:pt x="4825538" y="138430"/>
                  <a:pt x="4857262" y="144585"/>
                  <a:pt x="4888523" y="152400"/>
                </a:cubicBezTo>
                <a:cubicBezTo>
                  <a:pt x="5049915" y="249234"/>
                  <a:pt x="4838712" y="132253"/>
                  <a:pt x="5017477" y="199292"/>
                </a:cubicBezTo>
                <a:cubicBezTo>
                  <a:pt x="5027826" y="203173"/>
                  <a:pt x="5030764" y="218385"/>
                  <a:pt x="5040923" y="222739"/>
                </a:cubicBezTo>
                <a:cubicBezTo>
                  <a:pt x="5059237" y="230588"/>
                  <a:pt x="5080000" y="230554"/>
                  <a:pt x="5099539" y="234462"/>
                </a:cubicBezTo>
                <a:cubicBezTo>
                  <a:pt x="5197231" y="230554"/>
                  <a:pt x="5295444" y="233536"/>
                  <a:pt x="5392616" y="222739"/>
                </a:cubicBezTo>
                <a:cubicBezTo>
                  <a:pt x="5403601" y="221518"/>
                  <a:pt x="5406176" y="204235"/>
                  <a:pt x="5416062" y="199292"/>
                </a:cubicBezTo>
                <a:cubicBezTo>
                  <a:pt x="5430473" y="192086"/>
                  <a:pt x="5447522" y="192199"/>
                  <a:pt x="5462954" y="187569"/>
                </a:cubicBezTo>
                <a:cubicBezTo>
                  <a:pt x="5581942" y="151873"/>
                  <a:pt x="5485077" y="173766"/>
                  <a:pt x="5591908" y="152400"/>
                </a:cubicBezTo>
                <a:cubicBezTo>
                  <a:pt x="5611446" y="140677"/>
                  <a:pt x="5629780" y="126660"/>
                  <a:pt x="5650523" y="117231"/>
                </a:cubicBezTo>
                <a:cubicBezTo>
                  <a:pt x="5704300" y="92787"/>
                  <a:pt x="5734100" y="91579"/>
                  <a:pt x="5791200" y="82062"/>
                </a:cubicBezTo>
                <a:cubicBezTo>
                  <a:pt x="5806831" y="74246"/>
                  <a:pt x="5821514" y="64142"/>
                  <a:pt x="5838093" y="58615"/>
                </a:cubicBezTo>
                <a:cubicBezTo>
                  <a:pt x="5856996" y="52314"/>
                  <a:pt x="5877257" y="51214"/>
                  <a:pt x="5896708" y="46892"/>
                </a:cubicBezTo>
                <a:cubicBezTo>
                  <a:pt x="5912436" y="43397"/>
                  <a:pt x="5928108" y="39595"/>
                  <a:pt x="5943600" y="35169"/>
                </a:cubicBezTo>
                <a:cubicBezTo>
                  <a:pt x="5955482" y="31774"/>
                  <a:pt x="5966888" y="26841"/>
                  <a:pt x="5978770" y="23446"/>
                </a:cubicBezTo>
                <a:cubicBezTo>
                  <a:pt x="6081803" y="-5992"/>
                  <a:pt x="5976514" y="28106"/>
                  <a:pt x="6060831" y="0"/>
                </a:cubicBezTo>
                <a:lnTo>
                  <a:pt x="6271847" y="23446"/>
                </a:lnTo>
                <a:cubicBezTo>
                  <a:pt x="6322560" y="28354"/>
                  <a:pt x="6373550" y="30099"/>
                  <a:pt x="6424247" y="35169"/>
                </a:cubicBezTo>
                <a:cubicBezTo>
                  <a:pt x="6490804" y="41825"/>
                  <a:pt x="6557108" y="50800"/>
                  <a:pt x="6623539" y="58615"/>
                </a:cubicBezTo>
                <a:cubicBezTo>
                  <a:pt x="6643077" y="70338"/>
                  <a:pt x="6662832" y="81709"/>
                  <a:pt x="6682154" y="93785"/>
                </a:cubicBezTo>
                <a:cubicBezTo>
                  <a:pt x="6694102" y="101252"/>
                  <a:pt x="6705090" y="110241"/>
                  <a:pt x="6717323" y="117231"/>
                </a:cubicBezTo>
                <a:cubicBezTo>
                  <a:pt x="6732496" y="125901"/>
                  <a:pt x="6749230" y="131686"/>
                  <a:pt x="6764216" y="140677"/>
                </a:cubicBezTo>
                <a:cubicBezTo>
                  <a:pt x="6788379" y="155175"/>
                  <a:pt x="6807217" y="180735"/>
                  <a:pt x="6834554" y="187569"/>
                </a:cubicBezTo>
                <a:cubicBezTo>
                  <a:pt x="6893435" y="202289"/>
                  <a:pt x="6866162" y="194197"/>
                  <a:pt x="6916616" y="211015"/>
                </a:cubicBezTo>
                <a:cubicBezTo>
                  <a:pt x="6972894" y="267295"/>
                  <a:pt x="6908126" y="206040"/>
                  <a:pt x="7033847" y="293077"/>
                </a:cubicBezTo>
                <a:cubicBezTo>
                  <a:pt x="7077505" y="323301"/>
                  <a:pt x="7086261" y="340431"/>
                  <a:pt x="7127631" y="363415"/>
                </a:cubicBezTo>
                <a:cubicBezTo>
                  <a:pt x="7313633" y="466750"/>
                  <a:pt x="7095891" y="341684"/>
                  <a:pt x="7256585" y="422031"/>
                </a:cubicBezTo>
                <a:cubicBezTo>
                  <a:pt x="7269187" y="428332"/>
                  <a:pt x="7280031" y="437662"/>
                  <a:pt x="7291754" y="445477"/>
                </a:cubicBezTo>
                <a:cubicBezTo>
                  <a:pt x="7299569" y="457200"/>
                  <a:pt x="7304503" y="471477"/>
                  <a:pt x="7315200" y="480646"/>
                </a:cubicBezTo>
                <a:cubicBezTo>
                  <a:pt x="7332500" y="495475"/>
                  <a:pt x="7354494" y="503739"/>
                  <a:pt x="7373816" y="515815"/>
                </a:cubicBezTo>
                <a:cubicBezTo>
                  <a:pt x="7424620" y="547568"/>
                  <a:pt x="7398575" y="534320"/>
                  <a:pt x="7455877" y="574431"/>
                </a:cubicBezTo>
                <a:cubicBezTo>
                  <a:pt x="7478962" y="590590"/>
                  <a:pt x="7506291" y="601397"/>
                  <a:pt x="7526216" y="621323"/>
                </a:cubicBezTo>
                <a:cubicBezTo>
                  <a:pt x="7553570" y="648677"/>
                  <a:pt x="7576090" y="681927"/>
                  <a:pt x="7608277" y="703385"/>
                </a:cubicBezTo>
                <a:cubicBezTo>
                  <a:pt x="7620000" y="711200"/>
                  <a:pt x="7630572" y="721109"/>
                  <a:pt x="7643447" y="726831"/>
                </a:cubicBezTo>
                <a:cubicBezTo>
                  <a:pt x="7666031" y="736868"/>
                  <a:pt x="7713785" y="750277"/>
                  <a:pt x="7713785" y="750277"/>
                </a:cubicBezTo>
                <a:cubicBezTo>
                  <a:pt x="7721600" y="762000"/>
                  <a:pt x="7730930" y="772844"/>
                  <a:pt x="7737231" y="785446"/>
                </a:cubicBezTo>
                <a:cubicBezTo>
                  <a:pt x="7765404" y="841792"/>
                  <a:pt x="7746612" y="920273"/>
                  <a:pt x="7760677" y="973015"/>
                </a:cubicBezTo>
                <a:cubicBezTo>
                  <a:pt x="7764307" y="986629"/>
                  <a:pt x="7782841" y="991043"/>
                  <a:pt x="7795847" y="996462"/>
                </a:cubicBezTo>
                <a:cubicBezTo>
                  <a:pt x="7830067" y="1010720"/>
                  <a:pt x="7867134" y="1017373"/>
                  <a:pt x="7901354" y="1031631"/>
                </a:cubicBezTo>
                <a:cubicBezTo>
                  <a:pt x="7914360" y="1037050"/>
                  <a:pt x="7923921" y="1048776"/>
                  <a:pt x="7936523" y="1055077"/>
                </a:cubicBezTo>
                <a:cubicBezTo>
                  <a:pt x="7947576" y="1060603"/>
                  <a:pt x="7960640" y="1061274"/>
                  <a:pt x="7971693" y="1066800"/>
                </a:cubicBezTo>
                <a:cubicBezTo>
                  <a:pt x="7992073" y="1076990"/>
                  <a:pt x="8010390" y="1090903"/>
                  <a:pt x="8030308" y="1101969"/>
                </a:cubicBezTo>
                <a:cubicBezTo>
                  <a:pt x="8045584" y="1110456"/>
                  <a:pt x="8062027" y="1116745"/>
                  <a:pt x="8077200" y="1125415"/>
                </a:cubicBezTo>
                <a:cubicBezTo>
                  <a:pt x="8116767" y="1148025"/>
                  <a:pt x="8151845" y="1179531"/>
                  <a:pt x="8194431" y="1195754"/>
                </a:cubicBezTo>
                <a:cubicBezTo>
                  <a:pt x="8235258" y="1211307"/>
                  <a:pt x="8281000" y="1208604"/>
                  <a:pt x="8323385" y="1219200"/>
                </a:cubicBezTo>
                <a:cubicBezTo>
                  <a:pt x="8359350" y="1228191"/>
                  <a:pt x="8394614" y="1240254"/>
                  <a:pt x="8428893" y="1254369"/>
                </a:cubicBezTo>
                <a:cubicBezTo>
                  <a:pt x="8539634" y="1299969"/>
                  <a:pt x="8491348" y="1294727"/>
                  <a:pt x="8581293" y="1324708"/>
                </a:cubicBezTo>
                <a:cubicBezTo>
                  <a:pt x="8643436" y="1345422"/>
                  <a:pt x="8768862" y="1383323"/>
                  <a:pt x="8768862" y="1383323"/>
                </a:cubicBezTo>
                <a:cubicBezTo>
                  <a:pt x="8776677" y="1395046"/>
                  <a:pt x="8786758" y="1405542"/>
                  <a:pt x="8792308" y="1418492"/>
                </a:cubicBezTo>
                <a:cubicBezTo>
                  <a:pt x="8798655" y="1433301"/>
                  <a:pt x="8799605" y="1449893"/>
                  <a:pt x="8804031" y="1465385"/>
                </a:cubicBezTo>
                <a:cubicBezTo>
                  <a:pt x="8807426" y="1477267"/>
                  <a:pt x="8811846" y="1488831"/>
                  <a:pt x="8815754" y="1500554"/>
                </a:cubicBezTo>
                <a:cubicBezTo>
                  <a:pt x="8819662" y="1617785"/>
                  <a:pt x="8820381" y="1735165"/>
                  <a:pt x="8827477" y="1852246"/>
                </a:cubicBezTo>
                <a:cubicBezTo>
                  <a:pt x="8828225" y="1864580"/>
                  <a:pt x="8834332" y="1876057"/>
                  <a:pt x="8839200" y="1887415"/>
                </a:cubicBezTo>
                <a:cubicBezTo>
                  <a:pt x="8851367" y="1915804"/>
                  <a:pt x="8881648" y="1970019"/>
                  <a:pt x="8897816" y="1992923"/>
                </a:cubicBezTo>
                <a:cubicBezTo>
                  <a:pt x="8931618" y="2040810"/>
                  <a:pt x="8961875" y="2092153"/>
                  <a:pt x="9003323" y="2133600"/>
                </a:cubicBezTo>
                <a:cubicBezTo>
                  <a:pt x="9015046" y="2145323"/>
                  <a:pt x="9027703" y="2156181"/>
                  <a:pt x="9038493" y="2168769"/>
                </a:cubicBezTo>
                <a:cubicBezTo>
                  <a:pt x="9096659" y="2236629"/>
                  <a:pt x="9046918" y="2197832"/>
                  <a:pt x="9108831" y="2239108"/>
                </a:cubicBezTo>
                <a:cubicBezTo>
                  <a:pt x="9116646" y="2254739"/>
                  <a:pt x="9125787" y="2269774"/>
                  <a:pt x="9132277" y="2286000"/>
                </a:cubicBezTo>
                <a:cubicBezTo>
                  <a:pt x="9141456" y="2308947"/>
                  <a:pt x="9155723" y="2356339"/>
                  <a:pt x="9155723" y="2356339"/>
                </a:cubicBezTo>
                <a:cubicBezTo>
                  <a:pt x="9159631" y="2450123"/>
                  <a:pt x="9153691" y="2544840"/>
                  <a:pt x="9167447" y="2637692"/>
                </a:cubicBezTo>
                <a:cubicBezTo>
                  <a:pt x="9169877" y="2654092"/>
                  <a:pt x="9193420" y="2659067"/>
                  <a:pt x="9202616" y="2672862"/>
                </a:cubicBezTo>
                <a:cubicBezTo>
                  <a:pt x="9209470" y="2683144"/>
                  <a:pt x="9207657" y="2697636"/>
                  <a:pt x="9214339" y="2708031"/>
                </a:cubicBezTo>
                <a:cubicBezTo>
                  <a:pt x="9243080" y="2752740"/>
                  <a:pt x="9284353" y="2789446"/>
                  <a:pt x="9308123" y="2836985"/>
                </a:cubicBezTo>
                <a:cubicBezTo>
                  <a:pt x="9315939" y="2852616"/>
                  <a:pt x="9324686" y="2867814"/>
                  <a:pt x="9331570" y="2883877"/>
                </a:cubicBezTo>
                <a:cubicBezTo>
                  <a:pt x="9340608" y="2904965"/>
                  <a:pt x="9350440" y="2945347"/>
                  <a:pt x="9355016" y="2965939"/>
                </a:cubicBezTo>
                <a:cubicBezTo>
                  <a:pt x="9368272" y="3025590"/>
                  <a:pt x="9366739" y="3007228"/>
                  <a:pt x="9366739" y="3048000"/>
                </a:cubicBezTo>
              </a:path>
            </a:pathLst>
          </a:cu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68D2E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1" name="Rectangle 103">
            <a:extLst>
              <a:ext uri="{FF2B5EF4-FFF2-40B4-BE49-F238E27FC236}">
                <a16:creationId xmlns:a16="http://schemas.microsoft.com/office/drawing/2014/main" id="{405A24DC-335B-43F9-B478-A7EAE3E1A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247" y="1515077"/>
            <a:ext cx="560474" cy="2154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Ground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2" name="Rectangle 104">
            <a:extLst>
              <a:ext uri="{FF2B5EF4-FFF2-40B4-BE49-F238E27FC236}">
                <a16:creationId xmlns:a16="http://schemas.microsoft.com/office/drawing/2014/main" id="{0AFE06D0-BDCD-4D96-87ED-940C1E54E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650" y="1672220"/>
            <a:ext cx="538930" cy="2154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surface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E918A547-1831-4D93-9928-7AB35CBBBE86}"/>
              </a:ext>
            </a:extLst>
          </p:cNvPr>
          <p:cNvCxnSpPr>
            <a:endCxn id="75" idx="2"/>
          </p:cNvCxnSpPr>
          <p:nvPr/>
        </p:nvCxnSpPr>
        <p:spPr>
          <a:xfrm flipV="1">
            <a:off x="5521061" y="1516277"/>
            <a:ext cx="764521" cy="165771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F3CE5E6-3275-48AF-9DAF-778D9D7D954B}"/>
              </a:ext>
            </a:extLst>
          </p:cNvPr>
          <p:cNvCxnSpPr/>
          <p:nvPr/>
        </p:nvCxnSpPr>
        <p:spPr>
          <a:xfrm flipV="1">
            <a:off x="4786984" y="1633999"/>
            <a:ext cx="2189126" cy="31154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D06BA38-FCA9-4F37-91CE-299BD40E6E6F}"/>
              </a:ext>
            </a:extLst>
          </p:cNvPr>
          <p:cNvCxnSpPr/>
          <p:nvPr/>
        </p:nvCxnSpPr>
        <p:spPr>
          <a:xfrm flipV="1">
            <a:off x="5502088" y="1723361"/>
            <a:ext cx="801491" cy="1252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Freeform 266">
            <a:extLst>
              <a:ext uri="{FF2B5EF4-FFF2-40B4-BE49-F238E27FC236}">
                <a16:creationId xmlns:a16="http://schemas.microsoft.com/office/drawing/2014/main" id="{DB00A2B1-9A60-4F8B-8C27-6036257DB51D}"/>
              </a:ext>
            </a:extLst>
          </p:cNvPr>
          <p:cNvSpPr>
            <a:spLocks/>
          </p:cNvSpPr>
          <p:nvPr/>
        </p:nvSpPr>
        <p:spPr bwMode="auto">
          <a:xfrm rot="20462545">
            <a:off x="3908707" y="2406949"/>
            <a:ext cx="83989" cy="182375"/>
          </a:xfrm>
          <a:custGeom>
            <a:avLst/>
            <a:gdLst>
              <a:gd name="T0" fmla="*/ 47 w 70"/>
              <a:gd name="T1" fmla="*/ 0 h 152"/>
              <a:gd name="T2" fmla="*/ 70 w 70"/>
              <a:gd name="T3" fmla="*/ 152 h 152"/>
              <a:gd name="T4" fmla="*/ 0 w 70"/>
              <a:gd name="T5" fmla="*/ 15 h 152"/>
              <a:gd name="T6" fmla="*/ 47 w 70"/>
              <a:gd name="T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152">
                <a:moveTo>
                  <a:pt x="47" y="0"/>
                </a:moveTo>
                <a:lnTo>
                  <a:pt x="70" y="152"/>
                </a:lnTo>
                <a:lnTo>
                  <a:pt x="0" y="15"/>
                </a:lnTo>
                <a:lnTo>
                  <a:pt x="47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C5F8377B-EC3F-46CC-964B-A078F994750A}"/>
              </a:ext>
            </a:extLst>
          </p:cNvPr>
          <p:cNvCxnSpPr/>
          <p:nvPr/>
        </p:nvCxnSpPr>
        <p:spPr>
          <a:xfrm flipH="1" flipV="1">
            <a:off x="3365178" y="1720248"/>
            <a:ext cx="589310" cy="752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A9C20C0-792E-4341-B375-631BC14B2024}"/>
              </a:ext>
            </a:extLst>
          </p:cNvPr>
          <p:cNvCxnSpPr/>
          <p:nvPr/>
        </p:nvCxnSpPr>
        <p:spPr>
          <a:xfrm flipH="1">
            <a:off x="3174404" y="1720250"/>
            <a:ext cx="190774" cy="25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04">
            <a:extLst>
              <a:ext uri="{FF2B5EF4-FFF2-40B4-BE49-F238E27FC236}">
                <a16:creationId xmlns:a16="http://schemas.microsoft.com/office/drawing/2014/main" id="{9064F106-C8EC-45ED-AC96-BCA45714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848" y="1518098"/>
            <a:ext cx="538930" cy="2154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surface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0" name="Rectangle 103">
            <a:extLst>
              <a:ext uri="{FF2B5EF4-FFF2-40B4-BE49-F238E27FC236}">
                <a16:creationId xmlns:a16="http://schemas.microsoft.com/office/drawing/2014/main" id="{1A522B2D-11B3-47AE-8124-6A6C365A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57" y="1356970"/>
            <a:ext cx="1094017" cy="2154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Low Distortion</a:t>
            </a:r>
          </a:p>
        </p:txBody>
      </p:sp>
      <p:sp>
        <p:nvSpPr>
          <p:cNvPr id="201" name="Freeform 259">
            <a:extLst>
              <a:ext uri="{FF2B5EF4-FFF2-40B4-BE49-F238E27FC236}">
                <a16:creationId xmlns:a16="http://schemas.microsoft.com/office/drawing/2014/main" id="{4DA848F2-FA02-4441-8AD0-E8D55A2333CA}"/>
              </a:ext>
            </a:extLst>
          </p:cNvPr>
          <p:cNvSpPr>
            <a:spLocks/>
          </p:cNvSpPr>
          <p:nvPr/>
        </p:nvSpPr>
        <p:spPr bwMode="auto">
          <a:xfrm>
            <a:off x="4893433" y="1717250"/>
            <a:ext cx="87588" cy="181175"/>
          </a:xfrm>
          <a:custGeom>
            <a:avLst/>
            <a:gdLst>
              <a:gd name="T0" fmla="*/ 47 w 73"/>
              <a:gd name="T1" fmla="*/ 0 h 151"/>
              <a:gd name="T2" fmla="*/ 73 w 73"/>
              <a:gd name="T3" fmla="*/ 151 h 151"/>
              <a:gd name="T4" fmla="*/ 0 w 73"/>
              <a:gd name="T5" fmla="*/ 16 h 151"/>
              <a:gd name="T6" fmla="*/ 47 w 73"/>
              <a:gd name="T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151">
                <a:moveTo>
                  <a:pt x="47" y="0"/>
                </a:moveTo>
                <a:lnTo>
                  <a:pt x="73" y="151"/>
                </a:lnTo>
                <a:lnTo>
                  <a:pt x="0" y="16"/>
                </a:lnTo>
                <a:lnTo>
                  <a:pt x="47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252ADD7D-6340-4963-9382-E91B44CF93E8}"/>
              </a:ext>
            </a:extLst>
          </p:cNvPr>
          <p:cNvCxnSpPr/>
          <p:nvPr/>
        </p:nvCxnSpPr>
        <p:spPr>
          <a:xfrm flipH="1" flipV="1">
            <a:off x="4821782" y="1497046"/>
            <a:ext cx="133401" cy="3158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EC2C13C7-C0B5-4EB0-A1D9-44C8525F1F8C}"/>
              </a:ext>
            </a:extLst>
          </p:cNvPr>
          <p:cNvCxnSpPr/>
          <p:nvPr/>
        </p:nvCxnSpPr>
        <p:spPr>
          <a:xfrm flipH="1">
            <a:off x="4715564" y="1497045"/>
            <a:ext cx="1062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FE30E92E-707E-4EE5-9908-67EEF25B2238}"/>
              </a:ext>
            </a:extLst>
          </p:cNvPr>
          <p:cNvCxnSpPr/>
          <p:nvPr/>
        </p:nvCxnSpPr>
        <p:spPr>
          <a:xfrm flipV="1">
            <a:off x="5082744" y="2297624"/>
            <a:ext cx="278016" cy="64525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4E68FB5F-0BD4-4E3A-B4BC-40F3CCDEB7A4}"/>
              </a:ext>
            </a:extLst>
          </p:cNvPr>
          <p:cNvCxnSpPr/>
          <p:nvPr/>
        </p:nvCxnSpPr>
        <p:spPr>
          <a:xfrm flipV="1">
            <a:off x="4490086" y="2485999"/>
            <a:ext cx="247961" cy="49723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CF8BFDC7-C782-46D3-98F4-9B720B1314CC}"/>
              </a:ext>
            </a:extLst>
          </p:cNvPr>
          <p:cNvCxnSpPr/>
          <p:nvPr/>
        </p:nvCxnSpPr>
        <p:spPr>
          <a:xfrm flipH="1" flipV="1">
            <a:off x="6513682" y="2376262"/>
            <a:ext cx="303680" cy="59541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88873F4-A9C6-4C3C-A0CF-6EB792F37D05}"/>
              </a:ext>
            </a:extLst>
          </p:cNvPr>
          <p:cNvCxnSpPr/>
          <p:nvPr/>
        </p:nvCxnSpPr>
        <p:spPr>
          <a:xfrm flipH="1" flipV="1">
            <a:off x="7578995" y="2572985"/>
            <a:ext cx="149643" cy="38729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9D1DE8DB-5BF8-4199-9C7F-EDFAA9EDAB24}"/>
              </a:ext>
            </a:extLst>
          </p:cNvPr>
          <p:cNvSpPr txBox="1"/>
          <p:nvPr/>
        </p:nvSpPr>
        <p:spPr>
          <a:xfrm>
            <a:off x="8091053" y="5540213"/>
            <a:ext cx="24669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Dave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Minkel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Michael Dennis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NGS/NOAA</a:t>
            </a: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F4C56DE-AA8B-4E03-8FB6-BC98E4DFBD5B}"/>
              </a:ext>
            </a:extLst>
          </p:cNvPr>
          <p:cNvCxnSpPr>
            <a:endCxn id="62" idx="0"/>
          </p:cNvCxnSpPr>
          <p:nvPr/>
        </p:nvCxnSpPr>
        <p:spPr>
          <a:xfrm flipH="1" flipV="1">
            <a:off x="3217600" y="2200183"/>
            <a:ext cx="736889" cy="7224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Freeform 266">
            <a:extLst>
              <a:ext uri="{FF2B5EF4-FFF2-40B4-BE49-F238E27FC236}">
                <a16:creationId xmlns:a16="http://schemas.microsoft.com/office/drawing/2014/main" id="{DD7928D0-250E-4899-9CC1-7C2BA3F5F1DA}"/>
              </a:ext>
            </a:extLst>
          </p:cNvPr>
          <p:cNvSpPr>
            <a:spLocks/>
          </p:cNvSpPr>
          <p:nvPr/>
        </p:nvSpPr>
        <p:spPr bwMode="auto">
          <a:xfrm rot="19809482">
            <a:off x="3836691" y="2773657"/>
            <a:ext cx="83989" cy="182375"/>
          </a:xfrm>
          <a:custGeom>
            <a:avLst/>
            <a:gdLst>
              <a:gd name="T0" fmla="*/ 47 w 70"/>
              <a:gd name="T1" fmla="*/ 0 h 152"/>
              <a:gd name="T2" fmla="*/ 70 w 70"/>
              <a:gd name="T3" fmla="*/ 152 h 152"/>
              <a:gd name="T4" fmla="*/ 0 w 70"/>
              <a:gd name="T5" fmla="*/ 15 h 152"/>
              <a:gd name="T6" fmla="*/ 47 w 70"/>
              <a:gd name="T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152">
                <a:moveTo>
                  <a:pt x="47" y="0"/>
                </a:moveTo>
                <a:lnTo>
                  <a:pt x="70" y="152"/>
                </a:lnTo>
                <a:lnTo>
                  <a:pt x="0" y="15"/>
                </a:lnTo>
                <a:lnTo>
                  <a:pt x="47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00" grpId="0"/>
      <p:bldP spid="20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DOT Light Room ZephyrDot Template-16by9.potx" id="{DF082019-0C9F-4607-8304-5836E1A697C1}" vid="{28F1A89A-09AC-43D7-BAB9-1B36262B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220</Words>
  <Application>Microsoft Office PowerPoint</Application>
  <PresentationFormat>Widescreen</PresentationFormat>
  <Paragraphs>51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Georgia</vt:lpstr>
      <vt:lpstr>Trebuchet MS</vt:lpstr>
      <vt:lpstr>Office Theme</vt:lpstr>
      <vt:lpstr>ODOT Master - Business Card Look</vt:lpstr>
      <vt:lpstr>Document</vt:lpstr>
      <vt:lpstr>PowerPoint Presentation</vt:lpstr>
      <vt:lpstr> PLSO Fall Conference     OCT 14-15, 2021</vt:lpstr>
      <vt:lpstr>PowerPoint Presentation</vt:lpstr>
      <vt:lpstr>PowerPoint Presentation</vt:lpstr>
      <vt:lpstr>Ohio single zone base layer          SPCS 2022</vt:lpstr>
      <vt:lpstr>SPCS 2022</vt:lpstr>
      <vt:lpstr>SPCS 2022</vt:lpstr>
      <vt:lpstr>SPCS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Foos, Raymond</dc:creator>
  <cp:lastModifiedBy>Foos, Raymond</cp:lastModifiedBy>
  <cp:revision>6</cp:revision>
  <dcterms:created xsi:type="dcterms:W3CDTF">2021-08-26T11:17:54Z</dcterms:created>
  <dcterms:modified xsi:type="dcterms:W3CDTF">2021-08-26T19:28:28Z</dcterms:modified>
</cp:coreProperties>
</file>